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D6E-4AA0-965A-5117EB36742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D6E-4AA0-965A-5117EB36742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D6E-4AA0-965A-5117EB36742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D6E-4AA0-965A-5117EB36742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Hoja1!$C$5:$C$8</c:f>
              <c:strCache>
                <c:ptCount val="4"/>
                <c:pt idx="0">
                  <c:v>Mucho </c:v>
                </c:pt>
                <c:pt idx="1">
                  <c:v>Regular</c:v>
                </c:pt>
                <c:pt idx="2">
                  <c:v>Casi nada</c:v>
                </c:pt>
                <c:pt idx="3">
                  <c:v>Nada</c:v>
                </c:pt>
              </c:strCache>
            </c:strRef>
          </c:cat>
          <c:val>
            <c:numRef>
              <c:f>Hoja1!$D$5:$D$8</c:f>
              <c:numCache>
                <c:formatCode>0%</c:formatCode>
                <c:ptCount val="4"/>
                <c:pt idx="0">
                  <c:v>0.3</c:v>
                </c:pt>
                <c:pt idx="1">
                  <c:v>0.52</c:v>
                </c:pt>
                <c:pt idx="2">
                  <c:v>0.14000000000000001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D6E-4AA0-965A-5117EB367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721-4CEE-89F4-769322E353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721-4CEE-89F4-769322E353F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721-4CEE-89F4-769322E353F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721-4CEE-89F4-769322E353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Hoja1!$C$21:$C$24</c:f>
              <c:strCache>
                <c:ptCount val="4"/>
                <c:pt idx="0">
                  <c:v>Compra</c:v>
                </c:pt>
                <c:pt idx="1">
                  <c:v>Regalo </c:v>
                </c:pt>
                <c:pt idx="2">
                  <c:v>Prestamo </c:v>
                </c:pt>
                <c:pt idx="3">
                  <c:v>Bibliotecas</c:v>
                </c:pt>
              </c:strCache>
            </c:strRef>
          </c:cat>
          <c:val>
            <c:numRef>
              <c:f>Hoja1!$D$21:$D$24</c:f>
              <c:numCache>
                <c:formatCode>0%</c:formatCode>
                <c:ptCount val="4"/>
                <c:pt idx="0">
                  <c:v>0.55000000000000004</c:v>
                </c:pt>
                <c:pt idx="1">
                  <c:v>0.2</c:v>
                </c:pt>
                <c:pt idx="2">
                  <c:v>0.17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721-4CEE-89F4-769322E353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925-487B-9ECF-7CC328A71D2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925-487B-9ECF-7CC328A71D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Hoja1!$C$30:$C$31</c:f>
              <c:strCache>
                <c:ptCount val="2"/>
                <c:pt idx="0">
                  <c:v>Digital</c:v>
                </c:pt>
                <c:pt idx="1">
                  <c:v>Impreso </c:v>
                </c:pt>
              </c:strCache>
            </c:strRef>
          </c:cat>
          <c:val>
            <c:numRef>
              <c:f>Hoja1!$D$30:$D$31</c:f>
              <c:numCache>
                <c:formatCode>0%</c:formatCode>
                <c:ptCount val="2"/>
                <c:pt idx="0">
                  <c:v>0.57999999999999996</c:v>
                </c:pt>
                <c:pt idx="1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25-487B-9ECF-7CC328A71D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297-417E-B0BA-329577C5D5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297-417E-B0BA-329577C5D5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297-417E-B0BA-329577C5D5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297-417E-B0BA-329577C5D5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Hoja1!$C$36:$C$39</c:f>
              <c:strCache>
                <c:ptCount val="4"/>
                <c:pt idx="0">
                  <c:v>Al acostarse </c:v>
                </c:pt>
                <c:pt idx="1">
                  <c:v>Al levantarse</c:v>
                </c:pt>
                <c:pt idx="2">
                  <c:v>Durante el día</c:v>
                </c:pt>
                <c:pt idx="3">
                  <c:v>Durante el atardecer</c:v>
                </c:pt>
              </c:strCache>
            </c:strRef>
          </c:cat>
          <c:val>
            <c:numRef>
              <c:f>Hoja1!$D$36:$D$39</c:f>
              <c:numCache>
                <c:formatCode>0%</c:formatCode>
                <c:ptCount val="4"/>
                <c:pt idx="0">
                  <c:v>0.37</c:v>
                </c:pt>
                <c:pt idx="1">
                  <c:v>0</c:v>
                </c:pt>
                <c:pt idx="2">
                  <c:v>0.38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297-417E-B0BA-329577C5D5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297-417E-B0BA-329577C5D5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297-417E-B0BA-329577C5D5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297-417E-B0BA-329577C5D5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297-417E-B0BA-329577C5D5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Hoja1!$C$36:$C$39</c:f>
              <c:strCache>
                <c:ptCount val="4"/>
                <c:pt idx="0">
                  <c:v>Al acostarse </c:v>
                </c:pt>
                <c:pt idx="1">
                  <c:v>Al levantarse</c:v>
                </c:pt>
                <c:pt idx="2">
                  <c:v>Durante el día</c:v>
                </c:pt>
                <c:pt idx="3">
                  <c:v>Durante el atardecer</c:v>
                </c:pt>
              </c:strCache>
            </c:strRef>
          </c:cat>
          <c:val>
            <c:numRef>
              <c:f>Hoja1!$D$36:$D$39</c:f>
              <c:numCache>
                <c:formatCode>0%</c:formatCode>
                <c:ptCount val="4"/>
                <c:pt idx="0">
                  <c:v>0.37</c:v>
                </c:pt>
                <c:pt idx="1">
                  <c:v>0</c:v>
                </c:pt>
                <c:pt idx="2">
                  <c:v>0.38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297-417E-B0BA-329577C5D5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765-4E40-A036-3336EE85886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765-4E40-A036-3336EE85886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765-4E40-A036-3336EE85886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765-4E40-A036-3336EE8588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Hoja1!$C$43:$C$46</c:f>
              <c:strCache>
                <c:ptCount val="4"/>
                <c:pt idx="0">
                  <c:v>Menos de una hora</c:v>
                </c:pt>
                <c:pt idx="1">
                  <c:v>Más de una hora</c:v>
                </c:pt>
                <c:pt idx="2">
                  <c:v>De dos a tres horas</c:v>
                </c:pt>
                <c:pt idx="3">
                  <c:v>Tres horas o más</c:v>
                </c:pt>
              </c:strCache>
            </c:strRef>
          </c:cat>
          <c:val>
            <c:numRef>
              <c:f>Hoja1!$D$43:$D$46</c:f>
              <c:numCache>
                <c:formatCode>0%</c:formatCode>
                <c:ptCount val="4"/>
                <c:pt idx="0">
                  <c:v>0.52</c:v>
                </c:pt>
                <c:pt idx="1">
                  <c:v>0.3</c:v>
                </c:pt>
                <c:pt idx="2">
                  <c:v>0.16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65-4E40-A036-3336EE8588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C86491-DE24-43CC-95BF-E53A522CAAF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0AA1FE-8341-4DE8-9DB2-2FE50D450973}">
      <dgm:prSet phldrT="[Texto]"/>
      <dgm:spPr/>
      <dgm:t>
        <a:bodyPr/>
        <a:lstStyle/>
        <a:p>
          <a:r>
            <a:rPr lang="es-ES" dirty="0"/>
            <a:t>Transición impreso digital </a:t>
          </a:r>
        </a:p>
      </dgm:t>
    </dgm:pt>
    <dgm:pt modelId="{9D542E75-B4BB-4C23-A09F-2115C21DF669}" type="parTrans" cxnId="{5B394978-F645-4FEE-B705-AED8222C2E28}">
      <dgm:prSet/>
      <dgm:spPr/>
      <dgm:t>
        <a:bodyPr/>
        <a:lstStyle/>
        <a:p>
          <a:endParaRPr lang="es-ES"/>
        </a:p>
      </dgm:t>
    </dgm:pt>
    <dgm:pt modelId="{11FF756E-63ED-410A-994D-D634478FF503}" type="sibTrans" cxnId="{5B394978-F645-4FEE-B705-AED8222C2E28}">
      <dgm:prSet/>
      <dgm:spPr/>
      <dgm:t>
        <a:bodyPr/>
        <a:lstStyle/>
        <a:p>
          <a:endParaRPr lang="es-ES"/>
        </a:p>
      </dgm:t>
    </dgm:pt>
    <dgm:pt modelId="{66B3513A-B849-48E7-9BEB-9949EE42C80D}">
      <dgm:prSet phldrT="[Texto]"/>
      <dgm:spPr/>
      <dgm:t>
        <a:bodyPr/>
        <a:lstStyle/>
        <a:p>
          <a:r>
            <a:rPr lang="es-ES" dirty="0"/>
            <a:t>Bibliotecas digitales</a:t>
          </a:r>
        </a:p>
      </dgm:t>
    </dgm:pt>
    <dgm:pt modelId="{E6AB19E3-2A9B-47D9-BC8F-F718B1215177}" type="parTrans" cxnId="{C982402D-25A5-4672-B586-EEFC781D38B7}">
      <dgm:prSet/>
      <dgm:spPr/>
      <dgm:t>
        <a:bodyPr/>
        <a:lstStyle/>
        <a:p>
          <a:endParaRPr lang="es-ES"/>
        </a:p>
      </dgm:t>
    </dgm:pt>
    <dgm:pt modelId="{C2CB15FD-AFFC-4718-A105-BD062A62F557}" type="sibTrans" cxnId="{C982402D-25A5-4672-B586-EEFC781D38B7}">
      <dgm:prSet/>
      <dgm:spPr/>
      <dgm:t>
        <a:bodyPr/>
        <a:lstStyle/>
        <a:p>
          <a:endParaRPr lang="es-ES"/>
        </a:p>
      </dgm:t>
    </dgm:pt>
    <dgm:pt modelId="{4F998DE6-0182-43C1-B941-E0577DF2AAEF}">
      <dgm:prSet phldrT="[Texto]"/>
      <dgm:spPr/>
      <dgm:t>
        <a:bodyPr/>
        <a:lstStyle/>
        <a:p>
          <a:r>
            <a:rPr lang="es-ES" dirty="0"/>
            <a:t>Diversos idiomas</a:t>
          </a:r>
        </a:p>
      </dgm:t>
    </dgm:pt>
    <dgm:pt modelId="{74138C58-013C-46C0-B062-4397ABA35A83}" type="parTrans" cxnId="{35CED608-FE25-4840-8410-9D3C695A3B05}">
      <dgm:prSet/>
      <dgm:spPr/>
      <dgm:t>
        <a:bodyPr/>
        <a:lstStyle/>
        <a:p>
          <a:endParaRPr lang="es-ES"/>
        </a:p>
      </dgm:t>
    </dgm:pt>
    <dgm:pt modelId="{CD2151C7-2DDB-4319-8D58-F0CE28369CD3}" type="sibTrans" cxnId="{35CED608-FE25-4840-8410-9D3C695A3B05}">
      <dgm:prSet/>
      <dgm:spPr/>
      <dgm:t>
        <a:bodyPr/>
        <a:lstStyle/>
        <a:p>
          <a:endParaRPr lang="es-ES"/>
        </a:p>
      </dgm:t>
    </dgm:pt>
    <dgm:pt modelId="{A28165EB-A4BD-4416-8EC1-B6B37156AFE2}">
      <dgm:prSet phldrT="[Texto]"/>
      <dgm:spPr/>
      <dgm:t>
        <a:bodyPr/>
        <a:lstStyle/>
        <a:p>
          <a:r>
            <a:rPr lang="es-ES" dirty="0"/>
            <a:t>Ubicuidad</a:t>
          </a:r>
        </a:p>
      </dgm:t>
    </dgm:pt>
    <dgm:pt modelId="{CC3EEB6F-DC5D-4FCA-BE81-76D9DA0272B5}" type="parTrans" cxnId="{1D7207E0-C264-47AE-93E0-FB947FC2A9B9}">
      <dgm:prSet/>
      <dgm:spPr/>
      <dgm:t>
        <a:bodyPr/>
        <a:lstStyle/>
        <a:p>
          <a:endParaRPr lang="es-ES"/>
        </a:p>
      </dgm:t>
    </dgm:pt>
    <dgm:pt modelId="{3EC5CB1C-D55F-400E-8BC6-65BE078B7053}" type="sibTrans" cxnId="{1D7207E0-C264-47AE-93E0-FB947FC2A9B9}">
      <dgm:prSet/>
      <dgm:spPr/>
      <dgm:t>
        <a:bodyPr/>
        <a:lstStyle/>
        <a:p>
          <a:endParaRPr lang="es-ES"/>
        </a:p>
      </dgm:t>
    </dgm:pt>
    <dgm:pt modelId="{A82B0858-FB78-467B-8489-24F9D0A2995F}" type="pres">
      <dgm:prSet presAssocID="{43C86491-DE24-43CC-95BF-E53A522CAAF9}" presName="Name0" presStyleCnt="0">
        <dgm:presLayoutVars>
          <dgm:chMax val="7"/>
          <dgm:chPref val="7"/>
          <dgm:dir/>
        </dgm:presLayoutVars>
      </dgm:prSet>
      <dgm:spPr/>
    </dgm:pt>
    <dgm:pt modelId="{6D932A5C-473F-4363-9E4F-5307361664BA}" type="pres">
      <dgm:prSet presAssocID="{43C86491-DE24-43CC-95BF-E53A522CAAF9}" presName="Name1" presStyleCnt="0"/>
      <dgm:spPr/>
    </dgm:pt>
    <dgm:pt modelId="{5B768F97-05EA-44BC-BCD4-73AEAA7DC765}" type="pres">
      <dgm:prSet presAssocID="{43C86491-DE24-43CC-95BF-E53A522CAAF9}" presName="cycle" presStyleCnt="0"/>
      <dgm:spPr/>
    </dgm:pt>
    <dgm:pt modelId="{B9B8D216-29DB-4524-9C2D-EF5D0F2819F9}" type="pres">
      <dgm:prSet presAssocID="{43C86491-DE24-43CC-95BF-E53A522CAAF9}" presName="srcNode" presStyleLbl="node1" presStyleIdx="0" presStyleCnt="4"/>
      <dgm:spPr/>
    </dgm:pt>
    <dgm:pt modelId="{A45199B2-F8CC-471E-AB84-7F927401994E}" type="pres">
      <dgm:prSet presAssocID="{43C86491-DE24-43CC-95BF-E53A522CAAF9}" presName="conn" presStyleLbl="parChTrans1D2" presStyleIdx="0" presStyleCnt="1"/>
      <dgm:spPr/>
    </dgm:pt>
    <dgm:pt modelId="{E39F7624-04EB-4608-AEA8-C640DC1A7B44}" type="pres">
      <dgm:prSet presAssocID="{43C86491-DE24-43CC-95BF-E53A522CAAF9}" presName="extraNode" presStyleLbl="node1" presStyleIdx="0" presStyleCnt="4"/>
      <dgm:spPr/>
    </dgm:pt>
    <dgm:pt modelId="{17D0E3AB-C387-435E-8D6C-C21C0CB54570}" type="pres">
      <dgm:prSet presAssocID="{43C86491-DE24-43CC-95BF-E53A522CAAF9}" presName="dstNode" presStyleLbl="node1" presStyleIdx="0" presStyleCnt="4"/>
      <dgm:spPr/>
    </dgm:pt>
    <dgm:pt modelId="{29076F54-CF2E-4C87-B7D4-8C2C4D0CC808}" type="pres">
      <dgm:prSet presAssocID="{910AA1FE-8341-4DE8-9DB2-2FE50D450973}" presName="text_1" presStyleLbl="node1" presStyleIdx="0" presStyleCnt="4">
        <dgm:presLayoutVars>
          <dgm:bulletEnabled val="1"/>
        </dgm:presLayoutVars>
      </dgm:prSet>
      <dgm:spPr/>
    </dgm:pt>
    <dgm:pt modelId="{D91F696A-E585-4802-9B14-ED507E799EB2}" type="pres">
      <dgm:prSet presAssocID="{910AA1FE-8341-4DE8-9DB2-2FE50D450973}" presName="accent_1" presStyleCnt="0"/>
      <dgm:spPr/>
    </dgm:pt>
    <dgm:pt modelId="{998FA017-3599-4F41-8B59-A83D16CCD574}" type="pres">
      <dgm:prSet presAssocID="{910AA1FE-8341-4DE8-9DB2-2FE50D450973}" presName="accentRepeatNode" presStyleLbl="solidFgAcc1" presStyleIdx="0" presStyleCnt="4"/>
      <dgm:spPr/>
    </dgm:pt>
    <dgm:pt modelId="{7481E8F3-F999-4B9F-8F3F-9185E007A9A9}" type="pres">
      <dgm:prSet presAssocID="{66B3513A-B849-48E7-9BEB-9949EE42C80D}" presName="text_2" presStyleLbl="node1" presStyleIdx="1" presStyleCnt="4">
        <dgm:presLayoutVars>
          <dgm:bulletEnabled val="1"/>
        </dgm:presLayoutVars>
      </dgm:prSet>
      <dgm:spPr/>
    </dgm:pt>
    <dgm:pt modelId="{9B744E1B-619A-4CF9-B16E-D3742689FB0B}" type="pres">
      <dgm:prSet presAssocID="{66B3513A-B849-48E7-9BEB-9949EE42C80D}" presName="accent_2" presStyleCnt="0"/>
      <dgm:spPr/>
    </dgm:pt>
    <dgm:pt modelId="{96EC545D-A9B8-4197-9FD6-6359773CF468}" type="pres">
      <dgm:prSet presAssocID="{66B3513A-B849-48E7-9BEB-9949EE42C80D}" presName="accentRepeatNode" presStyleLbl="solidFgAcc1" presStyleIdx="1" presStyleCnt="4"/>
      <dgm:spPr/>
    </dgm:pt>
    <dgm:pt modelId="{F2057EAE-C27C-41F5-962B-23D058524AE9}" type="pres">
      <dgm:prSet presAssocID="{4F998DE6-0182-43C1-B941-E0577DF2AAEF}" presName="text_3" presStyleLbl="node1" presStyleIdx="2" presStyleCnt="4">
        <dgm:presLayoutVars>
          <dgm:bulletEnabled val="1"/>
        </dgm:presLayoutVars>
      </dgm:prSet>
      <dgm:spPr/>
    </dgm:pt>
    <dgm:pt modelId="{13FCD5BF-4591-4275-80FE-E02FAAF5646B}" type="pres">
      <dgm:prSet presAssocID="{4F998DE6-0182-43C1-B941-E0577DF2AAEF}" presName="accent_3" presStyleCnt="0"/>
      <dgm:spPr/>
    </dgm:pt>
    <dgm:pt modelId="{B2445865-98A8-413C-A279-AF3C8A7CE190}" type="pres">
      <dgm:prSet presAssocID="{4F998DE6-0182-43C1-B941-E0577DF2AAEF}" presName="accentRepeatNode" presStyleLbl="solidFgAcc1" presStyleIdx="2" presStyleCnt="4"/>
      <dgm:spPr/>
    </dgm:pt>
    <dgm:pt modelId="{C850BBAD-79F3-46C9-8693-D60C5CEBF18E}" type="pres">
      <dgm:prSet presAssocID="{A28165EB-A4BD-4416-8EC1-B6B37156AFE2}" presName="text_4" presStyleLbl="node1" presStyleIdx="3" presStyleCnt="4">
        <dgm:presLayoutVars>
          <dgm:bulletEnabled val="1"/>
        </dgm:presLayoutVars>
      </dgm:prSet>
      <dgm:spPr/>
    </dgm:pt>
    <dgm:pt modelId="{096FB353-06A2-4886-AAD3-49D853759098}" type="pres">
      <dgm:prSet presAssocID="{A28165EB-A4BD-4416-8EC1-B6B37156AFE2}" presName="accent_4" presStyleCnt="0"/>
      <dgm:spPr/>
    </dgm:pt>
    <dgm:pt modelId="{F4F6DEE7-A80C-4FA8-97E6-21A66107A91F}" type="pres">
      <dgm:prSet presAssocID="{A28165EB-A4BD-4416-8EC1-B6B37156AFE2}" presName="accentRepeatNode" presStyleLbl="solidFgAcc1" presStyleIdx="3" presStyleCnt="4"/>
      <dgm:spPr/>
    </dgm:pt>
  </dgm:ptLst>
  <dgm:cxnLst>
    <dgm:cxn modelId="{1D7207E0-C264-47AE-93E0-FB947FC2A9B9}" srcId="{43C86491-DE24-43CC-95BF-E53A522CAAF9}" destId="{A28165EB-A4BD-4416-8EC1-B6B37156AFE2}" srcOrd="3" destOrd="0" parTransId="{CC3EEB6F-DC5D-4FCA-BE81-76D9DA0272B5}" sibTransId="{3EC5CB1C-D55F-400E-8BC6-65BE078B7053}"/>
    <dgm:cxn modelId="{35CED608-FE25-4840-8410-9D3C695A3B05}" srcId="{43C86491-DE24-43CC-95BF-E53A522CAAF9}" destId="{4F998DE6-0182-43C1-B941-E0577DF2AAEF}" srcOrd="2" destOrd="0" parTransId="{74138C58-013C-46C0-B062-4397ABA35A83}" sibTransId="{CD2151C7-2DDB-4319-8D58-F0CE28369CD3}"/>
    <dgm:cxn modelId="{5FF0070C-4E37-4BFE-B3DA-6BB03F28D6BC}" type="presOf" srcId="{A28165EB-A4BD-4416-8EC1-B6B37156AFE2}" destId="{C850BBAD-79F3-46C9-8693-D60C5CEBF18E}" srcOrd="0" destOrd="0" presId="urn:microsoft.com/office/officeart/2008/layout/VerticalCurvedList"/>
    <dgm:cxn modelId="{AE83A23D-6B74-42C0-B0A6-582F18A0018B}" type="presOf" srcId="{11FF756E-63ED-410A-994D-D634478FF503}" destId="{A45199B2-F8CC-471E-AB84-7F927401994E}" srcOrd="0" destOrd="0" presId="urn:microsoft.com/office/officeart/2008/layout/VerticalCurvedList"/>
    <dgm:cxn modelId="{02BA0A8C-A55B-412D-8C79-B179935F5F2D}" type="presOf" srcId="{910AA1FE-8341-4DE8-9DB2-2FE50D450973}" destId="{29076F54-CF2E-4C87-B7D4-8C2C4D0CC808}" srcOrd="0" destOrd="0" presId="urn:microsoft.com/office/officeart/2008/layout/VerticalCurvedList"/>
    <dgm:cxn modelId="{C982402D-25A5-4672-B586-EEFC781D38B7}" srcId="{43C86491-DE24-43CC-95BF-E53A522CAAF9}" destId="{66B3513A-B849-48E7-9BEB-9949EE42C80D}" srcOrd="1" destOrd="0" parTransId="{E6AB19E3-2A9B-47D9-BC8F-F718B1215177}" sibTransId="{C2CB15FD-AFFC-4718-A105-BD062A62F557}"/>
    <dgm:cxn modelId="{5B394978-F645-4FEE-B705-AED8222C2E28}" srcId="{43C86491-DE24-43CC-95BF-E53A522CAAF9}" destId="{910AA1FE-8341-4DE8-9DB2-2FE50D450973}" srcOrd="0" destOrd="0" parTransId="{9D542E75-B4BB-4C23-A09F-2115C21DF669}" sibTransId="{11FF756E-63ED-410A-994D-D634478FF503}"/>
    <dgm:cxn modelId="{BF41148C-012E-459E-B940-203700290DB9}" type="presOf" srcId="{43C86491-DE24-43CC-95BF-E53A522CAAF9}" destId="{A82B0858-FB78-467B-8489-24F9D0A2995F}" srcOrd="0" destOrd="0" presId="urn:microsoft.com/office/officeart/2008/layout/VerticalCurvedList"/>
    <dgm:cxn modelId="{D82E7284-4C54-4DA2-9042-63CD08B5227A}" type="presOf" srcId="{66B3513A-B849-48E7-9BEB-9949EE42C80D}" destId="{7481E8F3-F999-4B9F-8F3F-9185E007A9A9}" srcOrd="0" destOrd="0" presId="urn:microsoft.com/office/officeart/2008/layout/VerticalCurvedList"/>
    <dgm:cxn modelId="{6AB479EF-29F0-425F-96B6-1EC6D7C6F5FC}" type="presOf" srcId="{4F998DE6-0182-43C1-B941-E0577DF2AAEF}" destId="{F2057EAE-C27C-41F5-962B-23D058524AE9}" srcOrd="0" destOrd="0" presId="urn:microsoft.com/office/officeart/2008/layout/VerticalCurvedList"/>
    <dgm:cxn modelId="{31936242-E67B-4620-8B33-89E61A6243AA}" type="presParOf" srcId="{A82B0858-FB78-467B-8489-24F9D0A2995F}" destId="{6D932A5C-473F-4363-9E4F-5307361664BA}" srcOrd="0" destOrd="0" presId="urn:microsoft.com/office/officeart/2008/layout/VerticalCurvedList"/>
    <dgm:cxn modelId="{D9619078-E925-451E-9329-B826168378B9}" type="presParOf" srcId="{6D932A5C-473F-4363-9E4F-5307361664BA}" destId="{5B768F97-05EA-44BC-BCD4-73AEAA7DC765}" srcOrd="0" destOrd="0" presId="urn:microsoft.com/office/officeart/2008/layout/VerticalCurvedList"/>
    <dgm:cxn modelId="{251E5D96-8C22-41E6-9A45-B46564191CBE}" type="presParOf" srcId="{5B768F97-05EA-44BC-BCD4-73AEAA7DC765}" destId="{B9B8D216-29DB-4524-9C2D-EF5D0F2819F9}" srcOrd="0" destOrd="0" presId="urn:microsoft.com/office/officeart/2008/layout/VerticalCurvedList"/>
    <dgm:cxn modelId="{A1152243-A66C-460E-AA30-8DBEFE44832E}" type="presParOf" srcId="{5B768F97-05EA-44BC-BCD4-73AEAA7DC765}" destId="{A45199B2-F8CC-471E-AB84-7F927401994E}" srcOrd="1" destOrd="0" presId="urn:microsoft.com/office/officeart/2008/layout/VerticalCurvedList"/>
    <dgm:cxn modelId="{670D1E95-D9F0-4E52-B934-CA0CD1533BD1}" type="presParOf" srcId="{5B768F97-05EA-44BC-BCD4-73AEAA7DC765}" destId="{E39F7624-04EB-4608-AEA8-C640DC1A7B44}" srcOrd="2" destOrd="0" presId="urn:microsoft.com/office/officeart/2008/layout/VerticalCurvedList"/>
    <dgm:cxn modelId="{F4991F45-DCC4-4E66-8AFE-1685DBE4004D}" type="presParOf" srcId="{5B768F97-05EA-44BC-BCD4-73AEAA7DC765}" destId="{17D0E3AB-C387-435E-8D6C-C21C0CB54570}" srcOrd="3" destOrd="0" presId="urn:microsoft.com/office/officeart/2008/layout/VerticalCurvedList"/>
    <dgm:cxn modelId="{A2AF0AFF-B141-42C7-B9FF-BA8985CC3B39}" type="presParOf" srcId="{6D932A5C-473F-4363-9E4F-5307361664BA}" destId="{29076F54-CF2E-4C87-B7D4-8C2C4D0CC808}" srcOrd="1" destOrd="0" presId="urn:microsoft.com/office/officeart/2008/layout/VerticalCurvedList"/>
    <dgm:cxn modelId="{E5770F94-70A9-4120-BC59-46BF685903E0}" type="presParOf" srcId="{6D932A5C-473F-4363-9E4F-5307361664BA}" destId="{D91F696A-E585-4802-9B14-ED507E799EB2}" srcOrd="2" destOrd="0" presId="urn:microsoft.com/office/officeart/2008/layout/VerticalCurvedList"/>
    <dgm:cxn modelId="{02C4A700-B0DF-46C0-8833-E685D61D7F36}" type="presParOf" srcId="{D91F696A-E585-4802-9B14-ED507E799EB2}" destId="{998FA017-3599-4F41-8B59-A83D16CCD574}" srcOrd="0" destOrd="0" presId="urn:microsoft.com/office/officeart/2008/layout/VerticalCurvedList"/>
    <dgm:cxn modelId="{D2E79348-8688-4F13-B286-F7F17EB967FC}" type="presParOf" srcId="{6D932A5C-473F-4363-9E4F-5307361664BA}" destId="{7481E8F3-F999-4B9F-8F3F-9185E007A9A9}" srcOrd="3" destOrd="0" presId="urn:microsoft.com/office/officeart/2008/layout/VerticalCurvedList"/>
    <dgm:cxn modelId="{102EFE32-2DCA-481E-8875-5331E1B04F9C}" type="presParOf" srcId="{6D932A5C-473F-4363-9E4F-5307361664BA}" destId="{9B744E1B-619A-4CF9-B16E-D3742689FB0B}" srcOrd="4" destOrd="0" presId="urn:microsoft.com/office/officeart/2008/layout/VerticalCurvedList"/>
    <dgm:cxn modelId="{6A188F0A-681E-4A8E-9036-4330403EDB14}" type="presParOf" srcId="{9B744E1B-619A-4CF9-B16E-D3742689FB0B}" destId="{96EC545D-A9B8-4197-9FD6-6359773CF468}" srcOrd="0" destOrd="0" presId="urn:microsoft.com/office/officeart/2008/layout/VerticalCurvedList"/>
    <dgm:cxn modelId="{5C81A52B-6774-4433-9BFB-613855AFCAD0}" type="presParOf" srcId="{6D932A5C-473F-4363-9E4F-5307361664BA}" destId="{F2057EAE-C27C-41F5-962B-23D058524AE9}" srcOrd="5" destOrd="0" presId="urn:microsoft.com/office/officeart/2008/layout/VerticalCurvedList"/>
    <dgm:cxn modelId="{644CA65E-A40F-43C7-B84A-A9F02ECA7B72}" type="presParOf" srcId="{6D932A5C-473F-4363-9E4F-5307361664BA}" destId="{13FCD5BF-4591-4275-80FE-E02FAAF5646B}" srcOrd="6" destOrd="0" presId="urn:microsoft.com/office/officeart/2008/layout/VerticalCurvedList"/>
    <dgm:cxn modelId="{9D6CBC12-B52D-4BD0-AAA0-06783D1EDF72}" type="presParOf" srcId="{13FCD5BF-4591-4275-80FE-E02FAAF5646B}" destId="{B2445865-98A8-413C-A279-AF3C8A7CE190}" srcOrd="0" destOrd="0" presId="urn:microsoft.com/office/officeart/2008/layout/VerticalCurvedList"/>
    <dgm:cxn modelId="{F70909A4-8206-41DF-A254-8847F20321B1}" type="presParOf" srcId="{6D932A5C-473F-4363-9E4F-5307361664BA}" destId="{C850BBAD-79F3-46C9-8693-D60C5CEBF18E}" srcOrd="7" destOrd="0" presId="urn:microsoft.com/office/officeart/2008/layout/VerticalCurvedList"/>
    <dgm:cxn modelId="{F16ACD53-1E6F-43D4-802D-C066BC3DAF67}" type="presParOf" srcId="{6D932A5C-473F-4363-9E4F-5307361664BA}" destId="{096FB353-06A2-4886-AAD3-49D853759098}" srcOrd="8" destOrd="0" presId="urn:microsoft.com/office/officeart/2008/layout/VerticalCurvedList"/>
    <dgm:cxn modelId="{E8402770-087E-4795-9B8B-A447D0BFEBF4}" type="presParOf" srcId="{096FB353-06A2-4886-AAD3-49D853759098}" destId="{F4F6DEE7-A80C-4FA8-97E6-21A66107A9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C86491-DE24-43CC-95BF-E53A522CAAF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0AA1FE-8341-4DE8-9DB2-2FE50D450973}">
      <dgm:prSet phldrT="[Texto]"/>
      <dgm:spPr/>
      <dgm:t>
        <a:bodyPr/>
        <a:lstStyle/>
        <a:p>
          <a:r>
            <a:rPr lang="es-ES" dirty="0"/>
            <a:t>Tendencia al </a:t>
          </a:r>
          <a:r>
            <a:rPr lang="es-ES" dirty="0" err="1"/>
            <a:t>mobile</a:t>
          </a:r>
          <a:r>
            <a:rPr lang="es-ES" dirty="0"/>
            <a:t> </a:t>
          </a:r>
          <a:r>
            <a:rPr lang="es-ES" dirty="0" err="1"/>
            <a:t>learning</a:t>
          </a:r>
          <a:endParaRPr lang="es-ES" dirty="0"/>
        </a:p>
      </dgm:t>
    </dgm:pt>
    <dgm:pt modelId="{9D542E75-B4BB-4C23-A09F-2115C21DF669}" type="parTrans" cxnId="{5B394978-F645-4FEE-B705-AED8222C2E28}">
      <dgm:prSet/>
      <dgm:spPr/>
      <dgm:t>
        <a:bodyPr/>
        <a:lstStyle/>
        <a:p>
          <a:endParaRPr lang="es-ES"/>
        </a:p>
      </dgm:t>
    </dgm:pt>
    <dgm:pt modelId="{11FF756E-63ED-410A-994D-D634478FF503}" type="sibTrans" cxnId="{5B394978-F645-4FEE-B705-AED8222C2E28}">
      <dgm:prSet/>
      <dgm:spPr/>
      <dgm:t>
        <a:bodyPr/>
        <a:lstStyle/>
        <a:p>
          <a:endParaRPr lang="es-ES"/>
        </a:p>
      </dgm:t>
    </dgm:pt>
    <dgm:pt modelId="{66B3513A-B849-48E7-9BEB-9949EE42C80D}">
      <dgm:prSet phldrT="[Texto]"/>
      <dgm:spPr/>
      <dgm:t>
        <a:bodyPr/>
        <a:lstStyle/>
        <a:p>
          <a:r>
            <a:rPr lang="es-ES" dirty="0"/>
            <a:t>Cloud Computing</a:t>
          </a:r>
        </a:p>
      </dgm:t>
    </dgm:pt>
    <dgm:pt modelId="{E6AB19E3-2A9B-47D9-BC8F-F718B1215177}" type="parTrans" cxnId="{C982402D-25A5-4672-B586-EEFC781D38B7}">
      <dgm:prSet/>
      <dgm:spPr/>
      <dgm:t>
        <a:bodyPr/>
        <a:lstStyle/>
        <a:p>
          <a:endParaRPr lang="es-ES"/>
        </a:p>
      </dgm:t>
    </dgm:pt>
    <dgm:pt modelId="{C2CB15FD-AFFC-4718-A105-BD062A62F557}" type="sibTrans" cxnId="{C982402D-25A5-4672-B586-EEFC781D38B7}">
      <dgm:prSet/>
      <dgm:spPr/>
      <dgm:t>
        <a:bodyPr/>
        <a:lstStyle/>
        <a:p>
          <a:endParaRPr lang="es-ES"/>
        </a:p>
      </dgm:t>
    </dgm:pt>
    <dgm:pt modelId="{4F998DE6-0182-43C1-B941-E0577DF2AAEF}">
      <dgm:prSet phldrT="[Texto]"/>
      <dgm:spPr/>
      <dgm:t>
        <a:bodyPr/>
        <a:lstStyle/>
        <a:p>
          <a:r>
            <a:rPr lang="es-ES" dirty="0"/>
            <a:t>Aprendizaje personalizado</a:t>
          </a:r>
        </a:p>
      </dgm:t>
    </dgm:pt>
    <dgm:pt modelId="{74138C58-013C-46C0-B062-4397ABA35A83}" type="parTrans" cxnId="{35CED608-FE25-4840-8410-9D3C695A3B05}">
      <dgm:prSet/>
      <dgm:spPr/>
      <dgm:t>
        <a:bodyPr/>
        <a:lstStyle/>
        <a:p>
          <a:endParaRPr lang="es-ES"/>
        </a:p>
      </dgm:t>
    </dgm:pt>
    <dgm:pt modelId="{CD2151C7-2DDB-4319-8D58-F0CE28369CD3}" type="sibTrans" cxnId="{35CED608-FE25-4840-8410-9D3C695A3B05}">
      <dgm:prSet/>
      <dgm:spPr/>
      <dgm:t>
        <a:bodyPr/>
        <a:lstStyle/>
        <a:p>
          <a:endParaRPr lang="es-ES"/>
        </a:p>
      </dgm:t>
    </dgm:pt>
    <dgm:pt modelId="{A28165EB-A4BD-4416-8EC1-B6B37156AFE2}">
      <dgm:prSet phldrT="[Texto]"/>
      <dgm:spPr/>
      <dgm:t>
        <a:bodyPr/>
        <a:lstStyle/>
        <a:p>
          <a:r>
            <a:rPr lang="es-ES" dirty="0"/>
            <a:t>Redefinir espacios de lectura</a:t>
          </a:r>
        </a:p>
      </dgm:t>
    </dgm:pt>
    <dgm:pt modelId="{CC3EEB6F-DC5D-4FCA-BE81-76D9DA0272B5}" type="parTrans" cxnId="{1D7207E0-C264-47AE-93E0-FB947FC2A9B9}">
      <dgm:prSet/>
      <dgm:spPr/>
      <dgm:t>
        <a:bodyPr/>
        <a:lstStyle/>
        <a:p>
          <a:endParaRPr lang="es-ES"/>
        </a:p>
      </dgm:t>
    </dgm:pt>
    <dgm:pt modelId="{3EC5CB1C-D55F-400E-8BC6-65BE078B7053}" type="sibTrans" cxnId="{1D7207E0-C264-47AE-93E0-FB947FC2A9B9}">
      <dgm:prSet/>
      <dgm:spPr/>
      <dgm:t>
        <a:bodyPr/>
        <a:lstStyle/>
        <a:p>
          <a:endParaRPr lang="es-ES"/>
        </a:p>
      </dgm:t>
    </dgm:pt>
    <dgm:pt modelId="{3F5EA605-0A39-4DC5-85FE-236FF7DE57D8}">
      <dgm:prSet phldrT="[Texto]"/>
      <dgm:spPr/>
      <dgm:t>
        <a:bodyPr/>
        <a:lstStyle/>
        <a:p>
          <a:r>
            <a:rPr lang="es-ES" dirty="0"/>
            <a:t>Contenidos enfocados</a:t>
          </a:r>
        </a:p>
      </dgm:t>
    </dgm:pt>
    <dgm:pt modelId="{A2EB3B35-DE09-4DC7-AF6F-725B45422C28}" type="parTrans" cxnId="{0EA6F769-EEB8-4C71-A3BA-4FF597B748A1}">
      <dgm:prSet/>
      <dgm:spPr/>
      <dgm:t>
        <a:bodyPr/>
        <a:lstStyle/>
        <a:p>
          <a:endParaRPr lang="es-ES"/>
        </a:p>
      </dgm:t>
    </dgm:pt>
    <dgm:pt modelId="{12ADC49F-22F0-4C11-A037-27F1107C8D77}" type="sibTrans" cxnId="{0EA6F769-EEB8-4C71-A3BA-4FF597B748A1}">
      <dgm:prSet/>
      <dgm:spPr/>
      <dgm:t>
        <a:bodyPr/>
        <a:lstStyle/>
        <a:p>
          <a:endParaRPr lang="es-ES"/>
        </a:p>
      </dgm:t>
    </dgm:pt>
    <dgm:pt modelId="{A82B0858-FB78-467B-8489-24F9D0A2995F}" type="pres">
      <dgm:prSet presAssocID="{43C86491-DE24-43CC-95BF-E53A522CAAF9}" presName="Name0" presStyleCnt="0">
        <dgm:presLayoutVars>
          <dgm:chMax val="7"/>
          <dgm:chPref val="7"/>
          <dgm:dir/>
        </dgm:presLayoutVars>
      </dgm:prSet>
      <dgm:spPr/>
    </dgm:pt>
    <dgm:pt modelId="{6D932A5C-473F-4363-9E4F-5307361664BA}" type="pres">
      <dgm:prSet presAssocID="{43C86491-DE24-43CC-95BF-E53A522CAAF9}" presName="Name1" presStyleCnt="0"/>
      <dgm:spPr/>
    </dgm:pt>
    <dgm:pt modelId="{5B768F97-05EA-44BC-BCD4-73AEAA7DC765}" type="pres">
      <dgm:prSet presAssocID="{43C86491-DE24-43CC-95BF-E53A522CAAF9}" presName="cycle" presStyleCnt="0"/>
      <dgm:spPr/>
    </dgm:pt>
    <dgm:pt modelId="{B9B8D216-29DB-4524-9C2D-EF5D0F2819F9}" type="pres">
      <dgm:prSet presAssocID="{43C86491-DE24-43CC-95BF-E53A522CAAF9}" presName="srcNode" presStyleLbl="node1" presStyleIdx="0" presStyleCnt="5"/>
      <dgm:spPr/>
    </dgm:pt>
    <dgm:pt modelId="{A45199B2-F8CC-471E-AB84-7F927401994E}" type="pres">
      <dgm:prSet presAssocID="{43C86491-DE24-43CC-95BF-E53A522CAAF9}" presName="conn" presStyleLbl="parChTrans1D2" presStyleIdx="0" presStyleCnt="1"/>
      <dgm:spPr/>
    </dgm:pt>
    <dgm:pt modelId="{E39F7624-04EB-4608-AEA8-C640DC1A7B44}" type="pres">
      <dgm:prSet presAssocID="{43C86491-DE24-43CC-95BF-E53A522CAAF9}" presName="extraNode" presStyleLbl="node1" presStyleIdx="0" presStyleCnt="5"/>
      <dgm:spPr/>
    </dgm:pt>
    <dgm:pt modelId="{17D0E3AB-C387-435E-8D6C-C21C0CB54570}" type="pres">
      <dgm:prSet presAssocID="{43C86491-DE24-43CC-95BF-E53A522CAAF9}" presName="dstNode" presStyleLbl="node1" presStyleIdx="0" presStyleCnt="5"/>
      <dgm:spPr/>
    </dgm:pt>
    <dgm:pt modelId="{29076F54-CF2E-4C87-B7D4-8C2C4D0CC808}" type="pres">
      <dgm:prSet presAssocID="{910AA1FE-8341-4DE8-9DB2-2FE50D450973}" presName="text_1" presStyleLbl="node1" presStyleIdx="0" presStyleCnt="5">
        <dgm:presLayoutVars>
          <dgm:bulletEnabled val="1"/>
        </dgm:presLayoutVars>
      </dgm:prSet>
      <dgm:spPr/>
    </dgm:pt>
    <dgm:pt modelId="{D91F696A-E585-4802-9B14-ED507E799EB2}" type="pres">
      <dgm:prSet presAssocID="{910AA1FE-8341-4DE8-9DB2-2FE50D450973}" presName="accent_1" presStyleCnt="0"/>
      <dgm:spPr/>
    </dgm:pt>
    <dgm:pt modelId="{998FA017-3599-4F41-8B59-A83D16CCD574}" type="pres">
      <dgm:prSet presAssocID="{910AA1FE-8341-4DE8-9DB2-2FE50D450973}" presName="accentRepeatNode" presStyleLbl="solidFgAcc1" presStyleIdx="0" presStyleCnt="5"/>
      <dgm:spPr/>
    </dgm:pt>
    <dgm:pt modelId="{7481E8F3-F999-4B9F-8F3F-9185E007A9A9}" type="pres">
      <dgm:prSet presAssocID="{66B3513A-B849-48E7-9BEB-9949EE42C80D}" presName="text_2" presStyleLbl="node1" presStyleIdx="1" presStyleCnt="5">
        <dgm:presLayoutVars>
          <dgm:bulletEnabled val="1"/>
        </dgm:presLayoutVars>
      </dgm:prSet>
      <dgm:spPr/>
    </dgm:pt>
    <dgm:pt modelId="{9B744E1B-619A-4CF9-B16E-D3742689FB0B}" type="pres">
      <dgm:prSet presAssocID="{66B3513A-B849-48E7-9BEB-9949EE42C80D}" presName="accent_2" presStyleCnt="0"/>
      <dgm:spPr/>
    </dgm:pt>
    <dgm:pt modelId="{96EC545D-A9B8-4197-9FD6-6359773CF468}" type="pres">
      <dgm:prSet presAssocID="{66B3513A-B849-48E7-9BEB-9949EE42C80D}" presName="accentRepeatNode" presStyleLbl="solidFgAcc1" presStyleIdx="1" presStyleCnt="5"/>
      <dgm:spPr/>
    </dgm:pt>
    <dgm:pt modelId="{F2057EAE-C27C-41F5-962B-23D058524AE9}" type="pres">
      <dgm:prSet presAssocID="{4F998DE6-0182-43C1-B941-E0577DF2AAEF}" presName="text_3" presStyleLbl="node1" presStyleIdx="2" presStyleCnt="5">
        <dgm:presLayoutVars>
          <dgm:bulletEnabled val="1"/>
        </dgm:presLayoutVars>
      </dgm:prSet>
      <dgm:spPr/>
    </dgm:pt>
    <dgm:pt modelId="{13FCD5BF-4591-4275-80FE-E02FAAF5646B}" type="pres">
      <dgm:prSet presAssocID="{4F998DE6-0182-43C1-B941-E0577DF2AAEF}" presName="accent_3" presStyleCnt="0"/>
      <dgm:spPr/>
    </dgm:pt>
    <dgm:pt modelId="{B2445865-98A8-413C-A279-AF3C8A7CE190}" type="pres">
      <dgm:prSet presAssocID="{4F998DE6-0182-43C1-B941-E0577DF2AAEF}" presName="accentRepeatNode" presStyleLbl="solidFgAcc1" presStyleIdx="2" presStyleCnt="5"/>
      <dgm:spPr/>
    </dgm:pt>
    <dgm:pt modelId="{C850BBAD-79F3-46C9-8693-D60C5CEBF18E}" type="pres">
      <dgm:prSet presAssocID="{A28165EB-A4BD-4416-8EC1-B6B37156AFE2}" presName="text_4" presStyleLbl="node1" presStyleIdx="3" presStyleCnt="5">
        <dgm:presLayoutVars>
          <dgm:bulletEnabled val="1"/>
        </dgm:presLayoutVars>
      </dgm:prSet>
      <dgm:spPr/>
    </dgm:pt>
    <dgm:pt modelId="{096FB353-06A2-4886-AAD3-49D853759098}" type="pres">
      <dgm:prSet presAssocID="{A28165EB-A4BD-4416-8EC1-B6B37156AFE2}" presName="accent_4" presStyleCnt="0"/>
      <dgm:spPr/>
    </dgm:pt>
    <dgm:pt modelId="{F4F6DEE7-A80C-4FA8-97E6-21A66107A91F}" type="pres">
      <dgm:prSet presAssocID="{A28165EB-A4BD-4416-8EC1-B6B37156AFE2}" presName="accentRepeatNode" presStyleLbl="solidFgAcc1" presStyleIdx="3" presStyleCnt="5"/>
      <dgm:spPr/>
    </dgm:pt>
    <dgm:pt modelId="{A95438BB-6983-4315-B603-A646AC65D5C3}" type="pres">
      <dgm:prSet presAssocID="{3F5EA605-0A39-4DC5-85FE-236FF7DE57D8}" presName="text_5" presStyleLbl="node1" presStyleIdx="4" presStyleCnt="5">
        <dgm:presLayoutVars>
          <dgm:bulletEnabled val="1"/>
        </dgm:presLayoutVars>
      </dgm:prSet>
      <dgm:spPr/>
    </dgm:pt>
    <dgm:pt modelId="{1AC34C30-8239-40E0-AF02-D0BC77984287}" type="pres">
      <dgm:prSet presAssocID="{3F5EA605-0A39-4DC5-85FE-236FF7DE57D8}" presName="accent_5" presStyleCnt="0"/>
      <dgm:spPr/>
    </dgm:pt>
    <dgm:pt modelId="{CC03CA07-6B32-4CEC-AF30-3ADC5D35BD1B}" type="pres">
      <dgm:prSet presAssocID="{3F5EA605-0A39-4DC5-85FE-236FF7DE57D8}" presName="accentRepeatNode" presStyleLbl="solidFgAcc1" presStyleIdx="4" presStyleCnt="5"/>
      <dgm:spPr/>
    </dgm:pt>
  </dgm:ptLst>
  <dgm:cxnLst>
    <dgm:cxn modelId="{1D7207E0-C264-47AE-93E0-FB947FC2A9B9}" srcId="{43C86491-DE24-43CC-95BF-E53A522CAAF9}" destId="{A28165EB-A4BD-4416-8EC1-B6B37156AFE2}" srcOrd="3" destOrd="0" parTransId="{CC3EEB6F-DC5D-4FCA-BE81-76D9DA0272B5}" sibTransId="{3EC5CB1C-D55F-400E-8BC6-65BE078B7053}"/>
    <dgm:cxn modelId="{35CED608-FE25-4840-8410-9D3C695A3B05}" srcId="{43C86491-DE24-43CC-95BF-E53A522CAAF9}" destId="{4F998DE6-0182-43C1-B941-E0577DF2AAEF}" srcOrd="2" destOrd="0" parTransId="{74138C58-013C-46C0-B062-4397ABA35A83}" sibTransId="{CD2151C7-2DDB-4319-8D58-F0CE28369CD3}"/>
    <dgm:cxn modelId="{5FF0070C-4E37-4BFE-B3DA-6BB03F28D6BC}" type="presOf" srcId="{A28165EB-A4BD-4416-8EC1-B6B37156AFE2}" destId="{C850BBAD-79F3-46C9-8693-D60C5CEBF18E}" srcOrd="0" destOrd="0" presId="urn:microsoft.com/office/officeart/2008/layout/VerticalCurvedList"/>
    <dgm:cxn modelId="{AE83A23D-6B74-42C0-B0A6-582F18A0018B}" type="presOf" srcId="{11FF756E-63ED-410A-994D-D634478FF503}" destId="{A45199B2-F8CC-471E-AB84-7F927401994E}" srcOrd="0" destOrd="0" presId="urn:microsoft.com/office/officeart/2008/layout/VerticalCurvedList"/>
    <dgm:cxn modelId="{02BA0A8C-A55B-412D-8C79-B179935F5F2D}" type="presOf" srcId="{910AA1FE-8341-4DE8-9DB2-2FE50D450973}" destId="{29076F54-CF2E-4C87-B7D4-8C2C4D0CC808}" srcOrd="0" destOrd="0" presId="urn:microsoft.com/office/officeart/2008/layout/VerticalCurvedList"/>
    <dgm:cxn modelId="{C982402D-25A5-4672-B586-EEFC781D38B7}" srcId="{43C86491-DE24-43CC-95BF-E53A522CAAF9}" destId="{66B3513A-B849-48E7-9BEB-9949EE42C80D}" srcOrd="1" destOrd="0" parTransId="{E6AB19E3-2A9B-47D9-BC8F-F718B1215177}" sibTransId="{C2CB15FD-AFFC-4718-A105-BD062A62F557}"/>
    <dgm:cxn modelId="{5B394978-F645-4FEE-B705-AED8222C2E28}" srcId="{43C86491-DE24-43CC-95BF-E53A522CAAF9}" destId="{910AA1FE-8341-4DE8-9DB2-2FE50D450973}" srcOrd="0" destOrd="0" parTransId="{9D542E75-B4BB-4C23-A09F-2115C21DF669}" sibTransId="{11FF756E-63ED-410A-994D-D634478FF503}"/>
    <dgm:cxn modelId="{0EA6F769-EEB8-4C71-A3BA-4FF597B748A1}" srcId="{43C86491-DE24-43CC-95BF-E53A522CAAF9}" destId="{3F5EA605-0A39-4DC5-85FE-236FF7DE57D8}" srcOrd="4" destOrd="0" parTransId="{A2EB3B35-DE09-4DC7-AF6F-725B45422C28}" sibTransId="{12ADC49F-22F0-4C11-A037-27F1107C8D77}"/>
    <dgm:cxn modelId="{BF41148C-012E-459E-B940-203700290DB9}" type="presOf" srcId="{43C86491-DE24-43CC-95BF-E53A522CAAF9}" destId="{A82B0858-FB78-467B-8489-24F9D0A2995F}" srcOrd="0" destOrd="0" presId="urn:microsoft.com/office/officeart/2008/layout/VerticalCurvedList"/>
    <dgm:cxn modelId="{D82E7284-4C54-4DA2-9042-63CD08B5227A}" type="presOf" srcId="{66B3513A-B849-48E7-9BEB-9949EE42C80D}" destId="{7481E8F3-F999-4B9F-8F3F-9185E007A9A9}" srcOrd="0" destOrd="0" presId="urn:microsoft.com/office/officeart/2008/layout/VerticalCurvedList"/>
    <dgm:cxn modelId="{7CB41B6A-A28B-4435-A534-5F1E139AE4A5}" type="presOf" srcId="{3F5EA605-0A39-4DC5-85FE-236FF7DE57D8}" destId="{A95438BB-6983-4315-B603-A646AC65D5C3}" srcOrd="0" destOrd="0" presId="urn:microsoft.com/office/officeart/2008/layout/VerticalCurvedList"/>
    <dgm:cxn modelId="{6AB479EF-29F0-425F-96B6-1EC6D7C6F5FC}" type="presOf" srcId="{4F998DE6-0182-43C1-B941-E0577DF2AAEF}" destId="{F2057EAE-C27C-41F5-962B-23D058524AE9}" srcOrd="0" destOrd="0" presId="urn:microsoft.com/office/officeart/2008/layout/VerticalCurvedList"/>
    <dgm:cxn modelId="{31936242-E67B-4620-8B33-89E61A6243AA}" type="presParOf" srcId="{A82B0858-FB78-467B-8489-24F9D0A2995F}" destId="{6D932A5C-473F-4363-9E4F-5307361664BA}" srcOrd="0" destOrd="0" presId="urn:microsoft.com/office/officeart/2008/layout/VerticalCurvedList"/>
    <dgm:cxn modelId="{D9619078-E925-451E-9329-B826168378B9}" type="presParOf" srcId="{6D932A5C-473F-4363-9E4F-5307361664BA}" destId="{5B768F97-05EA-44BC-BCD4-73AEAA7DC765}" srcOrd="0" destOrd="0" presId="urn:microsoft.com/office/officeart/2008/layout/VerticalCurvedList"/>
    <dgm:cxn modelId="{251E5D96-8C22-41E6-9A45-B46564191CBE}" type="presParOf" srcId="{5B768F97-05EA-44BC-BCD4-73AEAA7DC765}" destId="{B9B8D216-29DB-4524-9C2D-EF5D0F2819F9}" srcOrd="0" destOrd="0" presId="urn:microsoft.com/office/officeart/2008/layout/VerticalCurvedList"/>
    <dgm:cxn modelId="{A1152243-A66C-460E-AA30-8DBEFE44832E}" type="presParOf" srcId="{5B768F97-05EA-44BC-BCD4-73AEAA7DC765}" destId="{A45199B2-F8CC-471E-AB84-7F927401994E}" srcOrd="1" destOrd="0" presId="urn:microsoft.com/office/officeart/2008/layout/VerticalCurvedList"/>
    <dgm:cxn modelId="{670D1E95-D9F0-4E52-B934-CA0CD1533BD1}" type="presParOf" srcId="{5B768F97-05EA-44BC-BCD4-73AEAA7DC765}" destId="{E39F7624-04EB-4608-AEA8-C640DC1A7B44}" srcOrd="2" destOrd="0" presId="urn:microsoft.com/office/officeart/2008/layout/VerticalCurvedList"/>
    <dgm:cxn modelId="{F4991F45-DCC4-4E66-8AFE-1685DBE4004D}" type="presParOf" srcId="{5B768F97-05EA-44BC-BCD4-73AEAA7DC765}" destId="{17D0E3AB-C387-435E-8D6C-C21C0CB54570}" srcOrd="3" destOrd="0" presId="urn:microsoft.com/office/officeart/2008/layout/VerticalCurvedList"/>
    <dgm:cxn modelId="{A2AF0AFF-B141-42C7-B9FF-BA8985CC3B39}" type="presParOf" srcId="{6D932A5C-473F-4363-9E4F-5307361664BA}" destId="{29076F54-CF2E-4C87-B7D4-8C2C4D0CC808}" srcOrd="1" destOrd="0" presId="urn:microsoft.com/office/officeart/2008/layout/VerticalCurvedList"/>
    <dgm:cxn modelId="{E5770F94-70A9-4120-BC59-46BF685903E0}" type="presParOf" srcId="{6D932A5C-473F-4363-9E4F-5307361664BA}" destId="{D91F696A-E585-4802-9B14-ED507E799EB2}" srcOrd="2" destOrd="0" presId="urn:microsoft.com/office/officeart/2008/layout/VerticalCurvedList"/>
    <dgm:cxn modelId="{02C4A700-B0DF-46C0-8833-E685D61D7F36}" type="presParOf" srcId="{D91F696A-E585-4802-9B14-ED507E799EB2}" destId="{998FA017-3599-4F41-8B59-A83D16CCD574}" srcOrd="0" destOrd="0" presId="urn:microsoft.com/office/officeart/2008/layout/VerticalCurvedList"/>
    <dgm:cxn modelId="{D2E79348-8688-4F13-B286-F7F17EB967FC}" type="presParOf" srcId="{6D932A5C-473F-4363-9E4F-5307361664BA}" destId="{7481E8F3-F999-4B9F-8F3F-9185E007A9A9}" srcOrd="3" destOrd="0" presId="urn:microsoft.com/office/officeart/2008/layout/VerticalCurvedList"/>
    <dgm:cxn modelId="{102EFE32-2DCA-481E-8875-5331E1B04F9C}" type="presParOf" srcId="{6D932A5C-473F-4363-9E4F-5307361664BA}" destId="{9B744E1B-619A-4CF9-B16E-D3742689FB0B}" srcOrd="4" destOrd="0" presId="urn:microsoft.com/office/officeart/2008/layout/VerticalCurvedList"/>
    <dgm:cxn modelId="{6A188F0A-681E-4A8E-9036-4330403EDB14}" type="presParOf" srcId="{9B744E1B-619A-4CF9-B16E-D3742689FB0B}" destId="{96EC545D-A9B8-4197-9FD6-6359773CF468}" srcOrd="0" destOrd="0" presId="urn:microsoft.com/office/officeart/2008/layout/VerticalCurvedList"/>
    <dgm:cxn modelId="{5C81A52B-6774-4433-9BFB-613855AFCAD0}" type="presParOf" srcId="{6D932A5C-473F-4363-9E4F-5307361664BA}" destId="{F2057EAE-C27C-41F5-962B-23D058524AE9}" srcOrd="5" destOrd="0" presId="urn:microsoft.com/office/officeart/2008/layout/VerticalCurvedList"/>
    <dgm:cxn modelId="{644CA65E-A40F-43C7-B84A-A9F02ECA7B72}" type="presParOf" srcId="{6D932A5C-473F-4363-9E4F-5307361664BA}" destId="{13FCD5BF-4591-4275-80FE-E02FAAF5646B}" srcOrd="6" destOrd="0" presId="urn:microsoft.com/office/officeart/2008/layout/VerticalCurvedList"/>
    <dgm:cxn modelId="{9D6CBC12-B52D-4BD0-AAA0-06783D1EDF72}" type="presParOf" srcId="{13FCD5BF-4591-4275-80FE-E02FAAF5646B}" destId="{B2445865-98A8-413C-A279-AF3C8A7CE190}" srcOrd="0" destOrd="0" presId="urn:microsoft.com/office/officeart/2008/layout/VerticalCurvedList"/>
    <dgm:cxn modelId="{F70909A4-8206-41DF-A254-8847F20321B1}" type="presParOf" srcId="{6D932A5C-473F-4363-9E4F-5307361664BA}" destId="{C850BBAD-79F3-46C9-8693-D60C5CEBF18E}" srcOrd="7" destOrd="0" presId="urn:microsoft.com/office/officeart/2008/layout/VerticalCurvedList"/>
    <dgm:cxn modelId="{F16ACD53-1E6F-43D4-802D-C066BC3DAF67}" type="presParOf" srcId="{6D932A5C-473F-4363-9E4F-5307361664BA}" destId="{096FB353-06A2-4886-AAD3-49D853759098}" srcOrd="8" destOrd="0" presId="urn:microsoft.com/office/officeart/2008/layout/VerticalCurvedList"/>
    <dgm:cxn modelId="{E8402770-087E-4795-9B8B-A447D0BFEBF4}" type="presParOf" srcId="{096FB353-06A2-4886-AAD3-49D853759098}" destId="{F4F6DEE7-A80C-4FA8-97E6-21A66107A91F}" srcOrd="0" destOrd="0" presId="urn:microsoft.com/office/officeart/2008/layout/VerticalCurvedList"/>
    <dgm:cxn modelId="{DAC1C5A6-D30C-4DA9-BBD0-2DFDDB82BD85}" type="presParOf" srcId="{6D932A5C-473F-4363-9E4F-5307361664BA}" destId="{A95438BB-6983-4315-B603-A646AC65D5C3}" srcOrd="9" destOrd="0" presId="urn:microsoft.com/office/officeart/2008/layout/VerticalCurvedList"/>
    <dgm:cxn modelId="{0774735B-FAFF-4425-ABC6-462C5C3E5713}" type="presParOf" srcId="{6D932A5C-473F-4363-9E4F-5307361664BA}" destId="{1AC34C30-8239-40E0-AF02-D0BC77984287}" srcOrd="10" destOrd="0" presId="urn:microsoft.com/office/officeart/2008/layout/VerticalCurvedList"/>
    <dgm:cxn modelId="{3423F618-1B5B-4B33-8A91-CBEA50E19E84}" type="presParOf" srcId="{1AC34C30-8239-40E0-AF02-D0BC77984287}" destId="{CC03CA07-6B32-4CEC-AF30-3ADC5D35BD1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199B2-F8CC-471E-AB84-7F927401994E}">
      <dsp:nvSpPr>
        <dsp:cNvPr id="0" name=""/>
        <dsp:cNvSpPr/>
      </dsp:nvSpPr>
      <dsp:spPr>
        <a:xfrm>
          <a:off x="-5070028" y="-776725"/>
          <a:ext cx="6037904" cy="6037904"/>
        </a:xfrm>
        <a:prstGeom prst="blockArc">
          <a:avLst>
            <a:gd name="adj1" fmla="val 18900000"/>
            <a:gd name="adj2" fmla="val 2700000"/>
            <a:gd name="adj3" fmla="val 35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76F54-CF2E-4C87-B7D4-8C2C4D0CC808}">
      <dsp:nvSpPr>
        <dsp:cNvPr id="0" name=""/>
        <dsp:cNvSpPr/>
      </dsp:nvSpPr>
      <dsp:spPr>
        <a:xfrm>
          <a:off x="506801" y="344764"/>
          <a:ext cx="6363262" cy="6898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599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Transición impreso digital </a:t>
          </a:r>
        </a:p>
      </dsp:txBody>
      <dsp:txXfrm>
        <a:off x="506801" y="344764"/>
        <a:ext cx="6363262" cy="689888"/>
      </dsp:txXfrm>
    </dsp:sp>
    <dsp:sp modelId="{998FA017-3599-4F41-8B59-A83D16CCD574}">
      <dsp:nvSpPr>
        <dsp:cNvPr id="0" name=""/>
        <dsp:cNvSpPr/>
      </dsp:nvSpPr>
      <dsp:spPr>
        <a:xfrm>
          <a:off x="75621" y="258528"/>
          <a:ext cx="862360" cy="8623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81E8F3-F999-4B9F-8F3F-9185E007A9A9}">
      <dsp:nvSpPr>
        <dsp:cNvPr id="0" name=""/>
        <dsp:cNvSpPr/>
      </dsp:nvSpPr>
      <dsp:spPr>
        <a:xfrm>
          <a:off x="902330" y="1379776"/>
          <a:ext cx="5967733" cy="6898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599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Bibliotecas digitales</a:t>
          </a:r>
        </a:p>
      </dsp:txBody>
      <dsp:txXfrm>
        <a:off x="902330" y="1379776"/>
        <a:ext cx="5967733" cy="689888"/>
      </dsp:txXfrm>
    </dsp:sp>
    <dsp:sp modelId="{96EC545D-A9B8-4197-9FD6-6359773CF468}">
      <dsp:nvSpPr>
        <dsp:cNvPr id="0" name=""/>
        <dsp:cNvSpPr/>
      </dsp:nvSpPr>
      <dsp:spPr>
        <a:xfrm>
          <a:off x="471150" y="1293540"/>
          <a:ext cx="862360" cy="8623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057EAE-C27C-41F5-962B-23D058524AE9}">
      <dsp:nvSpPr>
        <dsp:cNvPr id="0" name=""/>
        <dsp:cNvSpPr/>
      </dsp:nvSpPr>
      <dsp:spPr>
        <a:xfrm>
          <a:off x="902330" y="2414788"/>
          <a:ext cx="5967733" cy="6898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599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Diversos idiomas</a:t>
          </a:r>
        </a:p>
      </dsp:txBody>
      <dsp:txXfrm>
        <a:off x="902330" y="2414788"/>
        <a:ext cx="5967733" cy="689888"/>
      </dsp:txXfrm>
    </dsp:sp>
    <dsp:sp modelId="{B2445865-98A8-413C-A279-AF3C8A7CE190}">
      <dsp:nvSpPr>
        <dsp:cNvPr id="0" name=""/>
        <dsp:cNvSpPr/>
      </dsp:nvSpPr>
      <dsp:spPr>
        <a:xfrm>
          <a:off x="471150" y="2328552"/>
          <a:ext cx="862360" cy="8623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0BBAD-79F3-46C9-8693-D60C5CEBF18E}">
      <dsp:nvSpPr>
        <dsp:cNvPr id="0" name=""/>
        <dsp:cNvSpPr/>
      </dsp:nvSpPr>
      <dsp:spPr>
        <a:xfrm>
          <a:off x="506801" y="3449800"/>
          <a:ext cx="6363262" cy="6898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599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Ubicuidad</a:t>
          </a:r>
        </a:p>
      </dsp:txBody>
      <dsp:txXfrm>
        <a:off x="506801" y="3449800"/>
        <a:ext cx="6363262" cy="689888"/>
      </dsp:txXfrm>
    </dsp:sp>
    <dsp:sp modelId="{F4F6DEE7-A80C-4FA8-97E6-21A66107A91F}">
      <dsp:nvSpPr>
        <dsp:cNvPr id="0" name=""/>
        <dsp:cNvSpPr/>
      </dsp:nvSpPr>
      <dsp:spPr>
        <a:xfrm>
          <a:off x="75621" y="3363563"/>
          <a:ext cx="862360" cy="8623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199B2-F8CC-471E-AB84-7F927401994E}">
      <dsp:nvSpPr>
        <dsp:cNvPr id="0" name=""/>
        <dsp:cNvSpPr/>
      </dsp:nvSpPr>
      <dsp:spPr>
        <a:xfrm>
          <a:off x="-5070028" y="-776725"/>
          <a:ext cx="6037904" cy="6037904"/>
        </a:xfrm>
        <a:prstGeom prst="blockArc">
          <a:avLst>
            <a:gd name="adj1" fmla="val 18900000"/>
            <a:gd name="adj2" fmla="val 2700000"/>
            <a:gd name="adj3" fmla="val 35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76F54-CF2E-4C87-B7D4-8C2C4D0CC808}">
      <dsp:nvSpPr>
        <dsp:cNvPr id="0" name=""/>
        <dsp:cNvSpPr/>
      </dsp:nvSpPr>
      <dsp:spPr>
        <a:xfrm>
          <a:off x="423390" y="280188"/>
          <a:ext cx="6446673" cy="5607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084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Tendencia al </a:t>
          </a:r>
          <a:r>
            <a:rPr lang="es-ES" sz="2900" kern="1200" dirty="0" err="1"/>
            <a:t>mobile</a:t>
          </a:r>
          <a:r>
            <a:rPr lang="es-ES" sz="2900" kern="1200" dirty="0"/>
            <a:t> </a:t>
          </a:r>
          <a:r>
            <a:rPr lang="es-ES" sz="2900" kern="1200" dirty="0" err="1"/>
            <a:t>learning</a:t>
          </a:r>
          <a:endParaRPr lang="es-ES" sz="2900" kern="1200" dirty="0"/>
        </a:p>
      </dsp:txBody>
      <dsp:txXfrm>
        <a:off x="423390" y="280188"/>
        <a:ext cx="6446673" cy="560736"/>
      </dsp:txXfrm>
    </dsp:sp>
    <dsp:sp modelId="{998FA017-3599-4F41-8B59-A83D16CCD574}">
      <dsp:nvSpPr>
        <dsp:cNvPr id="0" name=""/>
        <dsp:cNvSpPr/>
      </dsp:nvSpPr>
      <dsp:spPr>
        <a:xfrm>
          <a:off x="72930" y="210096"/>
          <a:ext cx="700920" cy="700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81E8F3-F999-4B9F-8F3F-9185E007A9A9}">
      <dsp:nvSpPr>
        <dsp:cNvPr id="0" name=""/>
        <dsp:cNvSpPr/>
      </dsp:nvSpPr>
      <dsp:spPr>
        <a:xfrm>
          <a:off x="825197" y="1121023"/>
          <a:ext cx="6044866" cy="5607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084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Cloud Computing</a:t>
          </a:r>
        </a:p>
      </dsp:txBody>
      <dsp:txXfrm>
        <a:off x="825197" y="1121023"/>
        <a:ext cx="6044866" cy="560736"/>
      </dsp:txXfrm>
    </dsp:sp>
    <dsp:sp modelId="{96EC545D-A9B8-4197-9FD6-6359773CF468}">
      <dsp:nvSpPr>
        <dsp:cNvPr id="0" name=""/>
        <dsp:cNvSpPr/>
      </dsp:nvSpPr>
      <dsp:spPr>
        <a:xfrm>
          <a:off x="474737" y="1050931"/>
          <a:ext cx="700920" cy="700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057EAE-C27C-41F5-962B-23D058524AE9}">
      <dsp:nvSpPr>
        <dsp:cNvPr id="0" name=""/>
        <dsp:cNvSpPr/>
      </dsp:nvSpPr>
      <dsp:spPr>
        <a:xfrm>
          <a:off x="948520" y="1961858"/>
          <a:ext cx="5921543" cy="5607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084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Aprendizaje personalizado</a:t>
          </a:r>
        </a:p>
      </dsp:txBody>
      <dsp:txXfrm>
        <a:off x="948520" y="1961858"/>
        <a:ext cx="5921543" cy="560736"/>
      </dsp:txXfrm>
    </dsp:sp>
    <dsp:sp modelId="{B2445865-98A8-413C-A279-AF3C8A7CE190}">
      <dsp:nvSpPr>
        <dsp:cNvPr id="0" name=""/>
        <dsp:cNvSpPr/>
      </dsp:nvSpPr>
      <dsp:spPr>
        <a:xfrm>
          <a:off x="598060" y="1891766"/>
          <a:ext cx="700920" cy="700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0BBAD-79F3-46C9-8693-D60C5CEBF18E}">
      <dsp:nvSpPr>
        <dsp:cNvPr id="0" name=""/>
        <dsp:cNvSpPr/>
      </dsp:nvSpPr>
      <dsp:spPr>
        <a:xfrm>
          <a:off x="825197" y="2802693"/>
          <a:ext cx="6044866" cy="5607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084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Redefinir espacios de lectura</a:t>
          </a:r>
        </a:p>
      </dsp:txBody>
      <dsp:txXfrm>
        <a:off x="825197" y="2802693"/>
        <a:ext cx="6044866" cy="560736"/>
      </dsp:txXfrm>
    </dsp:sp>
    <dsp:sp modelId="{F4F6DEE7-A80C-4FA8-97E6-21A66107A91F}">
      <dsp:nvSpPr>
        <dsp:cNvPr id="0" name=""/>
        <dsp:cNvSpPr/>
      </dsp:nvSpPr>
      <dsp:spPr>
        <a:xfrm>
          <a:off x="474737" y="2732601"/>
          <a:ext cx="700920" cy="700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5438BB-6983-4315-B603-A646AC65D5C3}">
      <dsp:nvSpPr>
        <dsp:cNvPr id="0" name=""/>
        <dsp:cNvSpPr/>
      </dsp:nvSpPr>
      <dsp:spPr>
        <a:xfrm>
          <a:off x="423390" y="3643528"/>
          <a:ext cx="6446673" cy="5607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084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Contenidos enfocados</a:t>
          </a:r>
        </a:p>
      </dsp:txBody>
      <dsp:txXfrm>
        <a:off x="423390" y="3643528"/>
        <a:ext cx="6446673" cy="560736"/>
      </dsp:txXfrm>
    </dsp:sp>
    <dsp:sp modelId="{CC03CA07-6B32-4CEC-AF30-3ADC5D35BD1B}">
      <dsp:nvSpPr>
        <dsp:cNvPr id="0" name=""/>
        <dsp:cNvSpPr/>
      </dsp:nvSpPr>
      <dsp:spPr>
        <a:xfrm>
          <a:off x="72930" y="3573436"/>
          <a:ext cx="700920" cy="700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7AD6-BAC8-46BF-83E3-95B239078DF5}" type="datetimeFigureOut">
              <a:rPr lang="es-SV" smtClean="0"/>
              <a:t>24/11/2016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E767-C8FD-4A2E-8B03-58C768C1F6F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75535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7AD6-BAC8-46BF-83E3-95B239078DF5}" type="datetimeFigureOut">
              <a:rPr lang="es-SV" smtClean="0"/>
              <a:t>24/11/2016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E767-C8FD-4A2E-8B03-58C768C1F6F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6803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7AD6-BAC8-46BF-83E3-95B239078DF5}" type="datetimeFigureOut">
              <a:rPr lang="es-SV" smtClean="0"/>
              <a:t>24/11/2016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E767-C8FD-4A2E-8B03-58C768C1F6F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46010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7AD6-BAC8-46BF-83E3-95B239078DF5}" type="datetimeFigureOut">
              <a:rPr lang="es-SV" smtClean="0"/>
              <a:t>24/11/2016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E767-C8FD-4A2E-8B03-58C768C1F6F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48154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7AD6-BAC8-46BF-83E3-95B239078DF5}" type="datetimeFigureOut">
              <a:rPr lang="es-SV" smtClean="0"/>
              <a:t>24/11/2016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E767-C8FD-4A2E-8B03-58C768C1F6F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3278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7AD6-BAC8-46BF-83E3-95B239078DF5}" type="datetimeFigureOut">
              <a:rPr lang="es-SV" smtClean="0"/>
              <a:t>24/11/2016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E767-C8FD-4A2E-8B03-58C768C1F6F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0884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7AD6-BAC8-46BF-83E3-95B239078DF5}" type="datetimeFigureOut">
              <a:rPr lang="es-SV" smtClean="0"/>
              <a:t>24/11/2016</a:t>
            </a:fld>
            <a:endParaRPr lang="es-SV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E767-C8FD-4A2E-8B03-58C768C1F6F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83280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7AD6-BAC8-46BF-83E3-95B239078DF5}" type="datetimeFigureOut">
              <a:rPr lang="es-SV" smtClean="0"/>
              <a:t>24/11/2016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E767-C8FD-4A2E-8B03-58C768C1F6F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2296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7AD6-BAC8-46BF-83E3-95B239078DF5}" type="datetimeFigureOut">
              <a:rPr lang="es-SV" smtClean="0"/>
              <a:t>24/11/2016</a:t>
            </a:fld>
            <a:endParaRPr lang="es-SV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E767-C8FD-4A2E-8B03-58C768C1F6F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38934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7AD6-BAC8-46BF-83E3-95B239078DF5}" type="datetimeFigureOut">
              <a:rPr lang="es-SV" smtClean="0"/>
              <a:t>24/11/2016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E767-C8FD-4A2E-8B03-58C768C1F6F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9809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7AD6-BAC8-46BF-83E3-95B239078DF5}" type="datetimeFigureOut">
              <a:rPr lang="es-SV" smtClean="0"/>
              <a:t>24/11/2016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E767-C8FD-4A2E-8B03-58C768C1F6F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42493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47AD6-BAC8-46BF-83E3-95B239078DF5}" type="datetimeFigureOut">
              <a:rPr lang="es-SV" smtClean="0"/>
              <a:t>24/11/2016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5E767-C8FD-4A2E-8B03-58C768C1F6F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7688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8.png"/><Relationship Id="rId10" Type="http://schemas.microsoft.com/office/2007/relationships/diagramDrawing" Target="../diagrams/drawing1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8.png"/><Relationship Id="rId10" Type="http://schemas.microsoft.com/office/2007/relationships/diagramDrawing" Target="../diagrams/drawing2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6.png"/><Relationship Id="rId7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8.png"/><Relationship Id="rId10" Type="http://schemas.openxmlformats.org/officeDocument/2006/relationships/image" Target="../media/image22.jpeg"/><Relationship Id="rId4" Type="http://schemas.openxmlformats.org/officeDocument/2006/relationships/image" Target="../media/image7.pn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6.png"/><Relationship Id="rId7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jovenes leyendo libros tumbl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927"/>
            <a:ext cx="4082143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jovenes leyendo libros tumbl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143" y="637926"/>
            <a:ext cx="47625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jovenes leyendo libros tumbl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398" y="637925"/>
            <a:ext cx="4118922" cy="27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182" y="4944747"/>
            <a:ext cx="3429007" cy="194158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0" y="3381127"/>
            <a:ext cx="12192000" cy="470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6" name="Triángulo isósceles 5"/>
          <p:cNvSpPr/>
          <p:nvPr/>
        </p:nvSpPr>
        <p:spPr>
          <a:xfrm rot="10800000">
            <a:off x="8337054" y="3381127"/>
            <a:ext cx="4023261" cy="135086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8" name="CuadroTexto 7"/>
          <p:cNvSpPr txBox="1"/>
          <p:nvPr/>
        </p:nvSpPr>
        <p:spPr>
          <a:xfrm>
            <a:off x="78179" y="4361316"/>
            <a:ext cx="95718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Desarrollo de ecosistemas de lectura para las nuevas </a:t>
            </a:r>
          </a:p>
          <a:p>
            <a:r>
              <a:rPr lang="es-E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generaciones en El Salvador</a:t>
            </a:r>
            <a:endParaRPr lang="es-SV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8179" y="6280853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>
                <a:solidFill>
                  <a:schemeClr val="bg1"/>
                </a:solidFill>
                <a:latin typeface="Century Gothic" panose="020B0502020202020204" pitchFamily="34" charset="0"/>
              </a:rPr>
              <a:t>Por Jorge Juárez</a:t>
            </a:r>
          </a:p>
        </p:txBody>
      </p:sp>
    </p:spTree>
    <p:extLst>
      <p:ext uri="{BB962C8B-B14F-4D97-AF65-F5344CB8AC3E}">
        <p14:creationId xmlns:p14="http://schemas.microsoft.com/office/powerpoint/2010/main" val="2121094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9195" cy="1041393"/>
          </a:xfrm>
          <a:prstGeom prst="rect">
            <a:avLst/>
          </a:prstGeom>
        </p:spPr>
      </p:pic>
      <p:cxnSp>
        <p:nvCxnSpPr>
          <p:cNvPr id="6" name="Conector recto 5"/>
          <p:cNvCxnSpPr>
            <a:stCxn id="4" idx="3"/>
          </p:cNvCxnSpPr>
          <p:nvPr/>
        </p:nvCxnSpPr>
        <p:spPr>
          <a:xfrm flipV="1">
            <a:off x="1839195" y="520695"/>
            <a:ext cx="1035280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V="1">
            <a:off x="1991595" y="673095"/>
            <a:ext cx="1022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V="1">
            <a:off x="1783783" y="6187207"/>
            <a:ext cx="1040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V="1">
            <a:off x="2199412" y="6339607"/>
            <a:ext cx="10008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2759" y="5763491"/>
            <a:ext cx="849241" cy="1094509"/>
          </a:xfrm>
          <a:prstGeom prst="rect">
            <a:avLst/>
          </a:prstGeom>
        </p:spPr>
      </p:pic>
      <p:pic>
        <p:nvPicPr>
          <p:cNvPr id="3074" name="Picture 2" descr="Licencia Creative Comm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3" y="6206480"/>
            <a:ext cx="1514428" cy="53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294" y="6374642"/>
            <a:ext cx="1364344" cy="448324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9679050" y="6422732"/>
            <a:ext cx="1168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 err="1"/>
              <a:t>joraljuarez</a:t>
            </a:r>
            <a:endParaRPr lang="es-SV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963890" y="183674"/>
            <a:ext cx="10020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Desarrollo de ecosistemas de lectura para las nuevas generaciones en El Salvador</a:t>
            </a:r>
            <a:endParaRPr lang="es-SV" dirty="0">
              <a:latin typeface="Century Gothic" panose="020B0502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797625" y="6422732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/>
              <a:t>DESARROLLO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748145" y="1130660"/>
            <a:ext cx="770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800" b="1" dirty="0"/>
              <a:t>Retos para el desarrollo de ecosistemas de lectura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24435" y="3023772"/>
            <a:ext cx="3616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dirty="0"/>
              <a:t>¿Qué momento del día prefiere para la lectura?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18745" y="5570910"/>
            <a:ext cx="4627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200" dirty="0"/>
              <a:t>Fuente: Sondeo de preferencias de lectura en jóvenes de 15 a 25 años residentes en la zona metropolitana de la ciudad de Santa Ana </a:t>
            </a:r>
          </a:p>
        </p:txBody>
      </p: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5728631"/>
              </p:ext>
            </p:extLst>
          </p:nvPr>
        </p:nvGraphicFramePr>
        <p:xfrm>
          <a:off x="5372475" y="1856303"/>
          <a:ext cx="5853638" cy="3512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89962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9195" cy="1041393"/>
          </a:xfrm>
          <a:prstGeom prst="rect">
            <a:avLst/>
          </a:prstGeom>
        </p:spPr>
      </p:pic>
      <p:cxnSp>
        <p:nvCxnSpPr>
          <p:cNvPr id="6" name="Conector recto 5"/>
          <p:cNvCxnSpPr>
            <a:stCxn id="4" idx="3"/>
          </p:cNvCxnSpPr>
          <p:nvPr/>
        </p:nvCxnSpPr>
        <p:spPr>
          <a:xfrm flipV="1">
            <a:off x="1839195" y="520695"/>
            <a:ext cx="1035280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V="1">
            <a:off x="1991595" y="673095"/>
            <a:ext cx="1022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V="1">
            <a:off x="1783783" y="6187207"/>
            <a:ext cx="1040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V="1">
            <a:off x="2199412" y="6339607"/>
            <a:ext cx="10008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2759" y="5763491"/>
            <a:ext cx="849241" cy="1094509"/>
          </a:xfrm>
          <a:prstGeom prst="rect">
            <a:avLst/>
          </a:prstGeom>
        </p:spPr>
      </p:pic>
      <p:pic>
        <p:nvPicPr>
          <p:cNvPr id="3074" name="Picture 2" descr="Licencia Creative Comm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3" y="6206480"/>
            <a:ext cx="1514428" cy="53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294" y="6374642"/>
            <a:ext cx="1364344" cy="448324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9679050" y="6422732"/>
            <a:ext cx="1168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 err="1"/>
              <a:t>joraljuarez</a:t>
            </a:r>
            <a:endParaRPr lang="es-SV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963890" y="183674"/>
            <a:ext cx="10020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Desarrollo de ecosistemas de lectura para las nuevas generaciones en El Salvador</a:t>
            </a:r>
            <a:endParaRPr lang="es-SV" dirty="0">
              <a:latin typeface="Century Gothic" panose="020B0502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797625" y="6422732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/>
              <a:t>DESARROLLO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748145" y="1130660"/>
            <a:ext cx="770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800" b="1" dirty="0"/>
              <a:t>Retos para el desarrollo de ecosistemas de lectura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24435" y="3023772"/>
            <a:ext cx="3616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dirty="0"/>
              <a:t>¿Qué momento del día prefiere para la lectura?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18745" y="5570910"/>
            <a:ext cx="4627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200" dirty="0"/>
              <a:t>Fuente: Sondeo de preferencias de lectura en jóvenes de 15 a 25 años residentes en la zona metropolitana de la ciudad de Santa Ana </a:t>
            </a:r>
          </a:p>
        </p:txBody>
      </p:sp>
      <p:graphicFrame>
        <p:nvGraphicFramePr>
          <p:cNvPr id="18" name="Gráfico 17"/>
          <p:cNvGraphicFramePr>
            <a:graphicFrameLocks/>
          </p:cNvGraphicFramePr>
          <p:nvPr/>
        </p:nvGraphicFramePr>
        <p:xfrm>
          <a:off x="5372475" y="1856303"/>
          <a:ext cx="5853638" cy="3512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44847759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9195" cy="1041393"/>
          </a:xfrm>
          <a:prstGeom prst="rect">
            <a:avLst/>
          </a:prstGeom>
        </p:spPr>
      </p:pic>
      <p:cxnSp>
        <p:nvCxnSpPr>
          <p:cNvPr id="6" name="Conector recto 5"/>
          <p:cNvCxnSpPr>
            <a:stCxn id="4" idx="3"/>
          </p:cNvCxnSpPr>
          <p:nvPr/>
        </p:nvCxnSpPr>
        <p:spPr>
          <a:xfrm flipV="1">
            <a:off x="1839195" y="520695"/>
            <a:ext cx="1035280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V="1">
            <a:off x="1991595" y="673095"/>
            <a:ext cx="1022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V="1">
            <a:off x="1783783" y="6187207"/>
            <a:ext cx="1040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V="1">
            <a:off x="2199412" y="6339607"/>
            <a:ext cx="10008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2759" y="5763491"/>
            <a:ext cx="849241" cy="1094509"/>
          </a:xfrm>
          <a:prstGeom prst="rect">
            <a:avLst/>
          </a:prstGeom>
        </p:spPr>
      </p:pic>
      <p:pic>
        <p:nvPicPr>
          <p:cNvPr id="3074" name="Picture 2" descr="Licencia Creative Comm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3" y="6206480"/>
            <a:ext cx="1514428" cy="53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294" y="6374642"/>
            <a:ext cx="1364344" cy="448324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9679050" y="6422732"/>
            <a:ext cx="1168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 err="1"/>
              <a:t>joraljuarez</a:t>
            </a:r>
            <a:endParaRPr lang="es-SV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963890" y="183674"/>
            <a:ext cx="10020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Desarrollo de ecosistemas de lectura para las nuevas generaciones en El Salvador</a:t>
            </a:r>
            <a:endParaRPr lang="es-SV" dirty="0">
              <a:latin typeface="Century Gothic" panose="020B0502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797625" y="6422732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/>
              <a:t>DESARROLLO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748145" y="1130660"/>
            <a:ext cx="770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800" b="1" dirty="0"/>
              <a:t>Retos para el desarrollo de ecosistemas de lectura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24435" y="3023772"/>
            <a:ext cx="3616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dirty="0"/>
              <a:t>¿Qué cantidad de tiempo al día, le dedica a la lectura?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18745" y="5570910"/>
            <a:ext cx="4627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200" dirty="0"/>
              <a:t>Fuente: Sondeo de preferencias de lectura en jóvenes de 15 a 25 años residentes en la zona metropolitana de la ciudad de Santa Ana </a:t>
            </a: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5427652"/>
              </p:ext>
            </p:extLst>
          </p:nvPr>
        </p:nvGraphicFramePr>
        <p:xfrm>
          <a:off x="4600417" y="1689103"/>
          <a:ext cx="6664036" cy="3513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623927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9195" cy="1041393"/>
          </a:xfrm>
          <a:prstGeom prst="rect">
            <a:avLst/>
          </a:prstGeom>
        </p:spPr>
      </p:pic>
      <p:cxnSp>
        <p:nvCxnSpPr>
          <p:cNvPr id="6" name="Conector recto 5"/>
          <p:cNvCxnSpPr>
            <a:stCxn id="4" idx="3"/>
          </p:cNvCxnSpPr>
          <p:nvPr/>
        </p:nvCxnSpPr>
        <p:spPr>
          <a:xfrm flipV="1">
            <a:off x="1839195" y="520695"/>
            <a:ext cx="1035280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V="1">
            <a:off x="1991595" y="673095"/>
            <a:ext cx="1022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V="1">
            <a:off x="1783783" y="6187207"/>
            <a:ext cx="1040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V="1">
            <a:off x="2199412" y="6339607"/>
            <a:ext cx="10008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2759" y="5763491"/>
            <a:ext cx="849241" cy="1094509"/>
          </a:xfrm>
          <a:prstGeom prst="rect">
            <a:avLst/>
          </a:prstGeom>
        </p:spPr>
      </p:pic>
      <p:pic>
        <p:nvPicPr>
          <p:cNvPr id="3074" name="Picture 2" descr="Licencia Creative Comm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3" y="6206480"/>
            <a:ext cx="1514428" cy="53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294" y="6374642"/>
            <a:ext cx="1364344" cy="448324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9679050" y="6422732"/>
            <a:ext cx="1168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 err="1"/>
              <a:t>joraljuarez</a:t>
            </a:r>
            <a:endParaRPr lang="es-SV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963890" y="183674"/>
            <a:ext cx="10020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Desarrollo de ecosistemas de lectura para las nuevas generaciones en El Salvador</a:t>
            </a:r>
            <a:endParaRPr lang="es-SV" dirty="0">
              <a:latin typeface="Century Gothic" panose="020B0502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797625" y="6422732"/>
            <a:ext cx="1651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/>
              <a:t>CONCLUSIONES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748145" y="1130660"/>
            <a:ext cx="8068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800" b="1" dirty="0"/>
              <a:t>Ecosistemas de lectura para las nuevas generaciones.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43387299"/>
              </p:ext>
            </p:extLst>
          </p:nvPr>
        </p:nvGraphicFramePr>
        <p:xfrm>
          <a:off x="3228108" y="1653880"/>
          <a:ext cx="6931891" cy="4484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95516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9195" cy="1041393"/>
          </a:xfrm>
          <a:prstGeom prst="rect">
            <a:avLst/>
          </a:prstGeom>
        </p:spPr>
      </p:pic>
      <p:cxnSp>
        <p:nvCxnSpPr>
          <p:cNvPr id="6" name="Conector recto 5"/>
          <p:cNvCxnSpPr>
            <a:stCxn id="4" idx="3"/>
          </p:cNvCxnSpPr>
          <p:nvPr/>
        </p:nvCxnSpPr>
        <p:spPr>
          <a:xfrm flipV="1">
            <a:off x="1839195" y="520695"/>
            <a:ext cx="1035280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V="1">
            <a:off x="1991595" y="673095"/>
            <a:ext cx="1022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V="1">
            <a:off x="1783783" y="6187207"/>
            <a:ext cx="1040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V="1">
            <a:off x="2199412" y="6339607"/>
            <a:ext cx="10008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2759" y="5763491"/>
            <a:ext cx="849241" cy="1094509"/>
          </a:xfrm>
          <a:prstGeom prst="rect">
            <a:avLst/>
          </a:prstGeom>
        </p:spPr>
      </p:pic>
      <p:pic>
        <p:nvPicPr>
          <p:cNvPr id="3074" name="Picture 2" descr="Licencia Creative Comm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3" y="6206480"/>
            <a:ext cx="1514428" cy="53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294" y="6374642"/>
            <a:ext cx="1364344" cy="448324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9679050" y="6422732"/>
            <a:ext cx="1168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 err="1"/>
              <a:t>joraljuarez</a:t>
            </a:r>
            <a:endParaRPr lang="es-SV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963890" y="183674"/>
            <a:ext cx="10020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Desarrollo de ecosistemas de lectura para las nuevas generaciones en El Salvador</a:t>
            </a:r>
            <a:endParaRPr lang="es-SV" dirty="0">
              <a:latin typeface="Century Gothic" panose="020B0502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797625" y="6422732"/>
            <a:ext cx="2120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/>
              <a:t>RECOMENDACIONES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748145" y="1130660"/>
            <a:ext cx="8068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800" b="1" dirty="0"/>
              <a:t>Ecosistemas de lectura para las nuevas generaciones.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88818669"/>
              </p:ext>
            </p:extLst>
          </p:nvPr>
        </p:nvGraphicFramePr>
        <p:xfrm>
          <a:off x="3228108" y="1653880"/>
          <a:ext cx="6931891" cy="4484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7678463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9195" cy="1041393"/>
          </a:xfrm>
          <a:prstGeom prst="rect">
            <a:avLst/>
          </a:prstGeom>
        </p:spPr>
      </p:pic>
      <p:cxnSp>
        <p:nvCxnSpPr>
          <p:cNvPr id="6" name="Conector recto 5"/>
          <p:cNvCxnSpPr>
            <a:stCxn id="4" idx="3"/>
          </p:cNvCxnSpPr>
          <p:nvPr/>
        </p:nvCxnSpPr>
        <p:spPr>
          <a:xfrm flipV="1">
            <a:off x="1839195" y="520695"/>
            <a:ext cx="1035280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V="1">
            <a:off x="1991595" y="673095"/>
            <a:ext cx="1022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V="1">
            <a:off x="1783783" y="6187207"/>
            <a:ext cx="1040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V="1">
            <a:off x="2199412" y="6339607"/>
            <a:ext cx="10008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2759" y="5763491"/>
            <a:ext cx="849241" cy="1094509"/>
          </a:xfrm>
          <a:prstGeom prst="rect">
            <a:avLst/>
          </a:prstGeom>
        </p:spPr>
      </p:pic>
      <p:pic>
        <p:nvPicPr>
          <p:cNvPr id="3074" name="Picture 2" descr="Licencia Creative Comm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3" y="6206480"/>
            <a:ext cx="1514428" cy="53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294" y="6374642"/>
            <a:ext cx="1364344" cy="448324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9679050" y="6422732"/>
            <a:ext cx="1168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 err="1"/>
              <a:t>joraljuarez</a:t>
            </a:r>
            <a:endParaRPr lang="es-SV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963890" y="183674"/>
            <a:ext cx="10020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Desarrollo de ecosistemas de lectura para las nuevas generaciones en El Salvador</a:t>
            </a:r>
            <a:endParaRPr lang="es-SV" dirty="0">
              <a:latin typeface="Century Gothic" panose="020B0502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797625" y="6422732"/>
            <a:ext cx="1313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/>
              <a:t>PREGUNTAS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4333014" y="3244741"/>
            <a:ext cx="3331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800" b="1" dirty="0"/>
              <a:t>Espacio de preguntas</a:t>
            </a:r>
          </a:p>
        </p:txBody>
      </p:sp>
    </p:spTree>
    <p:extLst>
      <p:ext uri="{BB962C8B-B14F-4D97-AF65-F5344CB8AC3E}">
        <p14:creationId xmlns:p14="http://schemas.microsoft.com/office/powerpoint/2010/main" val="223471502"/>
      </p:ext>
    </p:extLst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9195" cy="1041393"/>
          </a:xfrm>
          <a:prstGeom prst="rect">
            <a:avLst/>
          </a:prstGeom>
        </p:spPr>
      </p:pic>
      <p:cxnSp>
        <p:nvCxnSpPr>
          <p:cNvPr id="6" name="Conector recto 5"/>
          <p:cNvCxnSpPr>
            <a:stCxn id="4" idx="3"/>
          </p:cNvCxnSpPr>
          <p:nvPr/>
        </p:nvCxnSpPr>
        <p:spPr>
          <a:xfrm flipV="1">
            <a:off x="1839195" y="520695"/>
            <a:ext cx="1035280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V="1">
            <a:off x="1991595" y="673095"/>
            <a:ext cx="1022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V="1">
            <a:off x="1783783" y="6187207"/>
            <a:ext cx="1040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V="1">
            <a:off x="2199412" y="6339607"/>
            <a:ext cx="10008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2759" y="5763491"/>
            <a:ext cx="849241" cy="1094509"/>
          </a:xfrm>
          <a:prstGeom prst="rect">
            <a:avLst/>
          </a:prstGeom>
        </p:spPr>
      </p:pic>
      <p:pic>
        <p:nvPicPr>
          <p:cNvPr id="3074" name="Picture 2" descr="Licencia Creative Comm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3" y="6206480"/>
            <a:ext cx="1514428" cy="53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294" y="6374642"/>
            <a:ext cx="1364344" cy="448324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9679050" y="6422732"/>
            <a:ext cx="1168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 err="1"/>
              <a:t>joraljuarez</a:t>
            </a:r>
            <a:endParaRPr lang="es-SV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963890" y="183674"/>
            <a:ext cx="10020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Desarrollo de ecosistemas de lectura para las nuevas generaciones en El Salvador</a:t>
            </a:r>
            <a:endParaRPr lang="es-SV" dirty="0">
              <a:latin typeface="Century Gothic" panose="020B0502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358250" y="3168541"/>
            <a:ext cx="1504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800" b="1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5631649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9195" cy="1041393"/>
          </a:xfrm>
          <a:prstGeom prst="rect">
            <a:avLst/>
          </a:prstGeom>
        </p:spPr>
      </p:pic>
      <p:cxnSp>
        <p:nvCxnSpPr>
          <p:cNvPr id="6" name="Conector recto 5"/>
          <p:cNvCxnSpPr>
            <a:stCxn id="4" idx="3"/>
          </p:cNvCxnSpPr>
          <p:nvPr/>
        </p:nvCxnSpPr>
        <p:spPr>
          <a:xfrm flipV="1">
            <a:off x="1839195" y="520695"/>
            <a:ext cx="1035280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V="1">
            <a:off x="1991595" y="673095"/>
            <a:ext cx="1022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V="1">
            <a:off x="1783783" y="6187207"/>
            <a:ext cx="1040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V="1">
            <a:off x="2199412" y="6339607"/>
            <a:ext cx="10008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2759" y="5763491"/>
            <a:ext cx="849241" cy="1094509"/>
          </a:xfrm>
          <a:prstGeom prst="rect">
            <a:avLst/>
          </a:prstGeom>
        </p:spPr>
      </p:pic>
      <p:pic>
        <p:nvPicPr>
          <p:cNvPr id="3074" name="Picture 2" descr="Licencia Creative Comm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3" y="6206480"/>
            <a:ext cx="1514428" cy="53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294" y="6374642"/>
            <a:ext cx="1364344" cy="448324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9679050" y="6422732"/>
            <a:ext cx="1168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 err="1"/>
              <a:t>joraljuarez</a:t>
            </a:r>
            <a:endParaRPr lang="es-SV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963890" y="183674"/>
            <a:ext cx="10020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Desarrollo de ecosistemas de lectura para las nuevas generaciones en El Salvador</a:t>
            </a:r>
            <a:endParaRPr lang="es-SV" dirty="0">
              <a:latin typeface="Century Gothic" panose="020B0502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797625" y="6422732"/>
            <a:ext cx="1674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/>
              <a:t>INTRODUCCIÓN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896911" y="1416260"/>
            <a:ext cx="4564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800" b="1" dirty="0"/>
              <a:t>De la imprenta a la era digital</a:t>
            </a:r>
          </a:p>
        </p:txBody>
      </p:sp>
      <p:pic>
        <p:nvPicPr>
          <p:cNvPr id="1026" name="Picture 2" descr="Resultado de imagen para libro convencional a libro digit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554" y="2277289"/>
            <a:ext cx="5604911" cy="338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74769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9195" cy="1041393"/>
          </a:xfrm>
          <a:prstGeom prst="rect">
            <a:avLst/>
          </a:prstGeom>
        </p:spPr>
      </p:pic>
      <p:cxnSp>
        <p:nvCxnSpPr>
          <p:cNvPr id="6" name="Conector recto 5"/>
          <p:cNvCxnSpPr>
            <a:stCxn id="4" idx="3"/>
          </p:cNvCxnSpPr>
          <p:nvPr/>
        </p:nvCxnSpPr>
        <p:spPr>
          <a:xfrm flipV="1">
            <a:off x="1839195" y="520695"/>
            <a:ext cx="1035280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V="1">
            <a:off x="1991595" y="673095"/>
            <a:ext cx="1022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V="1">
            <a:off x="1783783" y="6187207"/>
            <a:ext cx="1040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V="1">
            <a:off x="2199412" y="6339607"/>
            <a:ext cx="10008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2759" y="5763491"/>
            <a:ext cx="849241" cy="1094509"/>
          </a:xfrm>
          <a:prstGeom prst="rect">
            <a:avLst/>
          </a:prstGeom>
        </p:spPr>
      </p:pic>
      <p:pic>
        <p:nvPicPr>
          <p:cNvPr id="3074" name="Picture 2" descr="Licencia Creative Comm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3" y="6206480"/>
            <a:ext cx="1514428" cy="53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294" y="6374642"/>
            <a:ext cx="1364344" cy="448324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9679050" y="6422732"/>
            <a:ext cx="1168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 err="1"/>
              <a:t>joraljuarez</a:t>
            </a:r>
            <a:endParaRPr lang="es-SV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963890" y="183674"/>
            <a:ext cx="10020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Desarrollo de ecosistemas de lectura para las nuevas generaciones en El Salvador</a:t>
            </a:r>
            <a:endParaRPr lang="es-SV" dirty="0">
              <a:latin typeface="Century Gothic" panose="020B0502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797625" y="6422732"/>
            <a:ext cx="1674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/>
              <a:t>INTRODUCCIÓN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062391" y="1415241"/>
            <a:ext cx="4604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800" b="1" dirty="0"/>
              <a:t>De lo rústico a lo ergonómico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6429" y="2403188"/>
            <a:ext cx="2602583" cy="243913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543" y="2403188"/>
            <a:ext cx="3386985" cy="2439135"/>
          </a:xfrm>
          <a:prstGeom prst="rect">
            <a:avLst/>
          </a:prstGeom>
        </p:spPr>
      </p:pic>
      <p:pic>
        <p:nvPicPr>
          <p:cNvPr id="3078" name="Picture 6" descr="Resultado de imagen para persona leyendo periodic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654" y="2399524"/>
            <a:ext cx="3227331" cy="244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5151" y="2399524"/>
            <a:ext cx="2732149" cy="245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09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9195" cy="1041393"/>
          </a:xfrm>
          <a:prstGeom prst="rect">
            <a:avLst/>
          </a:prstGeom>
        </p:spPr>
      </p:pic>
      <p:cxnSp>
        <p:nvCxnSpPr>
          <p:cNvPr id="6" name="Conector recto 5"/>
          <p:cNvCxnSpPr>
            <a:stCxn id="4" idx="3"/>
          </p:cNvCxnSpPr>
          <p:nvPr/>
        </p:nvCxnSpPr>
        <p:spPr>
          <a:xfrm flipV="1">
            <a:off x="1839195" y="520695"/>
            <a:ext cx="1035280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V="1">
            <a:off x="1991595" y="673095"/>
            <a:ext cx="1022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V="1">
            <a:off x="1783783" y="6187207"/>
            <a:ext cx="1040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V="1">
            <a:off x="2199412" y="6339607"/>
            <a:ext cx="10008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2759" y="5763491"/>
            <a:ext cx="849241" cy="1094509"/>
          </a:xfrm>
          <a:prstGeom prst="rect">
            <a:avLst/>
          </a:prstGeom>
        </p:spPr>
      </p:pic>
      <p:pic>
        <p:nvPicPr>
          <p:cNvPr id="3074" name="Picture 2" descr="Licencia Creative Comm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3" y="6206480"/>
            <a:ext cx="1514428" cy="53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294" y="6374642"/>
            <a:ext cx="1364344" cy="448324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9679050" y="6422732"/>
            <a:ext cx="1168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 err="1"/>
              <a:t>joraljuarez</a:t>
            </a:r>
            <a:endParaRPr lang="es-SV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963890" y="183674"/>
            <a:ext cx="10020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Desarrollo de ecosistemas de lectura para las nuevas generaciones en El Salvador</a:t>
            </a:r>
            <a:endParaRPr lang="es-SV" dirty="0">
              <a:latin typeface="Century Gothic" panose="020B0502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797625" y="6422732"/>
            <a:ext cx="1674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/>
              <a:t>INTRODUCCIÓN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062391" y="1415241"/>
            <a:ext cx="3964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800" b="1" dirty="0"/>
              <a:t>De lo cerrado a lo abierto</a:t>
            </a:r>
          </a:p>
        </p:txBody>
      </p:sp>
      <p:pic>
        <p:nvPicPr>
          <p:cNvPr id="2050" name="Picture 2" descr="Resultado de imagen para persona leyend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013" y="2506887"/>
            <a:ext cx="2908410" cy="195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persona leyend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81" y="2511690"/>
            <a:ext cx="2939618" cy="194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persona leyend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699" y="2517110"/>
            <a:ext cx="2282931" cy="194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persona leyend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423" y="2506887"/>
            <a:ext cx="3040487" cy="193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1395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9195" cy="1041393"/>
          </a:xfrm>
          <a:prstGeom prst="rect">
            <a:avLst/>
          </a:prstGeom>
        </p:spPr>
      </p:pic>
      <p:cxnSp>
        <p:nvCxnSpPr>
          <p:cNvPr id="6" name="Conector recto 5"/>
          <p:cNvCxnSpPr>
            <a:stCxn id="4" idx="3"/>
          </p:cNvCxnSpPr>
          <p:nvPr/>
        </p:nvCxnSpPr>
        <p:spPr>
          <a:xfrm flipV="1">
            <a:off x="1839195" y="520695"/>
            <a:ext cx="1035280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V="1">
            <a:off x="1991595" y="673095"/>
            <a:ext cx="1022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V="1">
            <a:off x="1783783" y="6187207"/>
            <a:ext cx="1040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V="1">
            <a:off x="2199412" y="6339607"/>
            <a:ext cx="10008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2759" y="5763491"/>
            <a:ext cx="849241" cy="1094509"/>
          </a:xfrm>
          <a:prstGeom prst="rect">
            <a:avLst/>
          </a:prstGeom>
        </p:spPr>
      </p:pic>
      <p:pic>
        <p:nvPicPr>
          <p:cNvPr id="3074" name="Picture 2" descr="Licencia Creative Comm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3" y="6206480"/>
            <a:ext cx="1514428" cy="53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294" y="6374642"/>
            <a:ext cx="1364344" cy="448324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9679050" y="6422732"/>
            <a:ext cx="1168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 err="1"/>
              <a:t>joraljuarez</a:t>
            </a:r>
            <a:endParaRPr lang="es-SV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963890" y="183674"/>
            <a:ext cx="10020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Desarrollo de ecosistemas de lectura para las nuevas generaciones en El Salvador</a:t>
            </a:r>
            <a:endParaRPr lang="es-SV" dirty="0">
              <a:latin typeface="Century Gothic" panose="020B0502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797625" y="6422732"/>
            <a:ext cx="1674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/>
              <a:t>INTRODUCCIÓN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062391" y="1415241"/>
            <a:ext cx="4033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800" b="1" dirty="0"/>
              <a:t>De una novela a la ciencia</a:t>
            </a:r>
          </a:p>
        </p:txBody>
      </p:sp>
      <p:pic>
        <p:nvPicPr>
          <p:cNvPr id="4098" name="Picture 2" descr="Resultado de imagen para novel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7" y="2593108"/>
            <a:ext cx="2975552" cy="223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cuent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139" y="2593108"/>
            <a:ext cx="2975551" cy="223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n para leyend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219" y="2593109"/>
            <a:ext cx="1974982" cy="223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n relacionad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730" y="2593108"/>
            <a:ext cx="1335930" cy="223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sultado de imagen para 7 habitos stephen cove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189" y="2593108"/>
            <a:ext cx="1555384" cy="220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2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9195" cy="1041393"/>
          </a:xfrm>
          <a:prstGeom prst="rect">
            <a:avLst/>
          </a:prstGeom>
        </p:spPr>
      </p:pic>
      <p:cxnSp>
        <p:nvCxnSpPr>
          <p:cNvPr id="6" name="Conector recto 5"/>
          <p:cNvCxnSpPr>
            <a:stCxn id="4" idx="3"/>
          </p:cNvCxnSpPr>
          <p:nvPr/>
        </p:nvCxnSpPr>
        <p:spPr>
          <a:xfrm flipV="1">
            <a:off x="1839195" y="520695"/>
            <a:ext cx="1035280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V="1">
            <a:off x="1991595" y="673095"/>
            <a:ext cx="1022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V="1">
            <a:off x="1783783" y="6187207"/>
            <a:ext cx="1040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V="1">
            <a:off x="2199412" y="6339607"/>
            <a:ext cx="10008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2759" y="5763491"/>
            <a:ext cx="849241" cy="1094509"/>
          </a:xfrm>
          <a:prstGeom prst="rect">
            <a:avLst/>
          </a:prstGeom>
        </p:spPr>
      </p:pic>
      <p:pic>
        <p:nvPicPr>
          <p:cNvPr id="3074" name="Picture 2" descr="Licencia Creative Comm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3" y="6206480"/>
            <a:ext cx="1514428" cy="53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294" y="6374642"/>
            <a:ext cx="1364344" cy="448324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9679050" y="6422732"/>
            <a:ext cx="1168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 err="1"/>
              <a:t>joraljuarez</a:t>
            </a:r>
            <a:endParaRPr lang="es-SV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963890" y="183674"/>
            <a:ext cx="10020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Desarrollo de ecosistemas de lectura para las nuevas generaciones en El Salvador</a:t>
            </a:r>
            <a:endParaRPr lang="es-SV" dirty="0">
              <a:latin typeface="Century Gothic" panose="020B0502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797625" y="6422732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/>
              <a:t>DESARROLLO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545493" y="1562088"/>
            <a:ext cx="8880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800" b="1" dirty="0"/>
              <a:t>Objetivo de un ecosistema de lectura nuevas generaciones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48145" y="2543827"/>
            <a:ext cx="10695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SV" sz="2400" dirty="0"/>
              <a:t>Crear ambientes ideales para las nuevas generaciones que permitan potenciar los hábitos de lectura. </a:t>
            </a:r>
          </a:p>
          <a:p>
            <a:endParaRPr lang="es-SV" sz="2400" dirty="0"/>
          </a:p>
        </p:txBody>
      </p:sp>
      <p:pic>
        <p:nvPicPr>
          <p:cNvPr id="5122" name="Picture 2" descr="Resultado de imagen para nueva tecnología para la lectur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5" y="4076129"/>
            <a:ext cx="2576221" cy="153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para las nuevas bibliotec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916" y="3516395"/>
            <a:ext cx="2552542" cy="169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sultado de imagen para las nuevas biblioteca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732" y="4076129"/>
            <a:ext cx="2576221" cy="186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sultado de imagen para las nuevas biblioteca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824" y="3589111"/>
            <a:ext cx="2539816" cy="190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43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9195" cy="1041393"/>
          </a:xfrm>
          <a:prstGeom prst="rect">
            <a:avLst/>
          </a:prstGeom>
        </p:spPr>
      </p:pic>
      <p:cxnSp>
        <p:nvCxnSpPr>
          <p:cNvPr id="6" name="Conector recto 5"/>
          <p:cNvCxnSpPr>
            <a:stCxn id="4" idx="3"/>
          </p:cNvCxnSpPr>
          <p:nvPr/>
        </p:nvCxnSpPr>
        <p:spPr>
          <a:xfrm flipV="1">
            <a:off x="1839195" y="520695"/>
            <a:ext cx="1035280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V="1">
            <a:off x="1991595" y="673095"/>
            <a:ext cx="1022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V="1">
            <a:off x="1783783" y="6187207"/>
            <a:ext cx="1040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V="1">
            <a:off x="2199412" y="6339607"/>
            <a:ext cx="10008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2759" y="5763491"/>
            <a:ext cx="849241" cy="1094509"/>
          </a:xfrm>
          <a:prstGeom prst="rect">
            <a:avLst/>
          </a:prstGeom>
        </p:spPr>
      </p:pic>
      <p:pic>
        <p:nvPicPr>
          <p:cNvPr id="3074" name="Picture 2" descr="Licencia Creative Comm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3" y="6206480"/>
            <a:ext cx="1514428" cy="53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294" y="6374642"/>
            <a:ext cx="1364344" cy="448324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9679050" y="6422732"/>
            <a:ext cx="1168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 err="1"/>
              <a:t>joraljuarez</a:t>
            </a:r>
            <a:endParaRPr lang="es-SV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963890" y="183674"/>
            <a:ext cx="10020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Desarrollo de ecosistemas de lectura para las nuevas generaciones en El Salvador</a:t>
            </a:r>
            <a:endParaRPr lang="es-SV" dirty="0">
              <a:latin typeface="Century Gothic" panose="020B0502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797625" y="6422732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/>
              <a:t>DESARROLLO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748145" y="1130660"/>
            <a:ext cx="770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800" b="1" dirty="0"/>
              <a:t>Retos para el desarrollo de ecosistemas de lectura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24436" y="3373831"/>
            <a:ext cx="3616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dirty="0"/>
              <a:t>¿Qué tanto le gusta leer?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18745" y="5570910"/>
            <a:ext cx="4627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200" dirty="0"/>
              <a:t>Fuente: Sondeo de preferencias de lectura en jóvenes de 15 a 25 años residentes en la zona metropolitana de la ciudad de Santa Ana </a:t>
            </a:r>
          </a:p>
        </p:txBody>
      </p: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136165"/>
              </p:ext>
            </p:extLst>
          </p:nvPr>
        </p:nvGraphicFramePr>
        <p:xfrm>
          <a:off x="4600417" y="1806279"/>
          <a:ext cx="6594764" cy="3894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64821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9195" cy="1041393"/>
          </a:xfrm>
          <a:prstGeom prst="rect">
            <a:avLst/>
          </a:prstGeom>
        </p:spPr>
      </p:pic>
      <p:cxnSp>
        <p:nvCxnSpPr>
          <p:cNvPr id="6" name="Conector recto 5"/>
          <p:cNvCxnSpPr>
            <a:stCxn id="4" idx="3"/>
          </p:cNvCxnSpPr>
          <p:nvPr/>
        </p:nvCxnSpPr>
        <p:spPr>
          <a:xfrm flipV="1">
            <a:off x="1839195" y="520695"/>
            <a:ext cx="1035280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V="1">
            <a:off x="1991595" y="673095"/>
            <a:ext cx="1022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V="1">
            <a:off x="1783783" y="6187207"/>
            <a:ext cx="1040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V="1">
            <a:off x="2199412" y="6339607"/>
            <a:ext cx="10008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2759" y="5763491"/>
            <a:ext cx="849241" cy="1094509"/>
          </a:xfrm>
          <a:prstGeom prst="rect">
            <a:avLst/>
          </a:prstGeom>
        </p:spPr>
      </p:pic>
      <p:pic>
        <p:nvPicPr>
          <p:cNvPr id="3074" name="Picture 2" descr="Licencia Creative Comm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3" y="6206480"/>
            <a:ext cx="1514428" cy="53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294" y="6374642"/>
            <a:ext cx="1364344" cy="448324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9679050" y="6422732"/>
            <a:ext cx="1168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 err="1"/>
              <a:t>joraljuarez</a:t>
            </a:r>
            <a:endParaRPr lang="es-SV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963890" y="183674"/>
            <a:ext cx="10020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Desarrollo de ecosistemas de lectura para las nuevas generaciones en El Salvador</a:t>
            </a:r>
            <a:endParaRPr lang="es-SV" dirty="0">
              <a:latin typeface="Century Gothic" panose="020B0502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797625" y="6422732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/>
              <a:t>DESARROLLO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748145" y="1130660"/>
            <a:ext cx="770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800" b="1" dirty="0"/>
              <a:t>Retos para el desarrollo de ecosistemas de lectura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24436" y="3373831"/>
            <a:ext cx="3616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dirty="0"/>
              <a:t>¿De qué manera adquieres los libros que lees?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18745" y="5570910"/>
            <a:ext cx="4627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200" dirty="0"/>
              <a:t>Fuente: Sondeo de preferencias de lectura en jóvenes de 15 a 25 años residentes en la zona metropolitana de la ciudad de Santa Ana </a:t>
            </a:r>
          </a:p>
        </p:txBody>
      </p:sp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4254431"/>
              </p:ext>
            </p:extLst>
          </p:nvPr>
        </p:nvGraphicFramePr>
        <p:xfrm>
          <a:off x="4600417" y="1759539"/>
          <a:ext cx="6470073" cy="3706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39461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9195" cy="1041393"/>
          </a:xfrm>
          <a:prstGeom prst="rect">
            <a:avLst/>
          </a:prstGeom>
        </p:spPr>
      </p:pic>
      <p:cxnSp>
        <p:nvCxnSpPr>
          <p:cNvPr id="6" name="Conector recto 5"/>
          <p:cNvCxnSpPr>
            <a:stCxn id="4" idx="3"/>
          </p:cNvCxnSpPr>
          <p:nvPr/>
        </p:nvCxnSpPr>
        <p:spPr>
          <a:xfrm flipV="1">
            <a:off x="1839195" y="520695"/>
            <a:ext cx="1035280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V="1">
            <a:off x="1991595" y="673095"/>
            <a:ext cx="1022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V="1">
            <a:off x="1783783" y="6187207"/>
            <a:ext cx="1040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V="1">
            <a:off x="2199412" y="6339607"/>
            <a:ext cx="10008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2759" y="5763491"/>
            <a:ext cx="849241" cy="1094509"/>
          </a:xfrm>
          <a:prstGeom prst="rect">
            <a:avLst/>
          </a:prstGeom>
        </p:spPr>
      </p:pic>
      <p:pic>
        <p:nvPicPr>
          <p:cNvPr id="3074" name="Picture 2" descr="Licencia Creative Comm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3" y="6206480"/>
            <a:ext cx="1514428" cy="53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294" y="6374642"/>
            <a:ext cx="1364344" cy="448324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9679050" y="6422732"/>
            <a:ext cx="1168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 err="1"/>
              <a:t>joraljuarez</a:t>
            </a:r>
            <a:endParaRPr lang="es-SV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963890" y="183674"/>
            <a:ext cx="10020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Desarrollo de ecosistemas de lectura para las nuevas generaciones en El Salvador</a:t>
            </a:r>
            <a:endParaRPr lang="es-SV" dirty="0">
              <a:latin typeface="Century Gothic" panose="020B0502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797625" y="6422732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/>
              <a:t>DESARROLLO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748145" y="1130660"/>
            <a:ext cx="770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800" b="1" dirty="0"/>
              <a:t>Retos para el desarrollo de ecosistemas de lectura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24435" y="3023772"/>
            <a:ext cx="3616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dirty="0"/>
              <a:t>¿Cuándo adquieres un libro, qué formato prefieres?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18745" y="5570910"/>
            <a:ext cx="4627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200" dirty="0"/>
              <a:t>Fuente: Sondeo de preferencias de lectura en jóvenes de 15 a 25 años residentes en la zona metropolitana de la ciudad de Santa Ana </a:t>
            </a: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3860868"/>
              </p:ext>
            </p:extLst>
          </p:nvPr>
        </p:nvGraphicFramePr>
        <p:xfrm>
          <a:off x="4946163" y="1867181"/>
          <a:ext cx="5853638" cy="3513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9053140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397</Words>
  <Application>Microsoft Office PowerPoint</Application>
  <PresentationFormat>Panorámica</PresentationFormat>
  <Paragraphs>84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JUAREZ MARTINEZ JORGE ALBERTO</dc:creator>
  <cp:lastModifiedBy>JUAREZ MARTINEZ JORGE ALBERTO</cp:lastModifiedBy>
  <cp:revision>27</cp:revision>
  <dcterms:created xsi:type="dcterms:W3CDTF">2016-11-12T15:45:26Z</dcterms:created>
  <dcterms:modified xsi:type="dcterms:W3CDTF">2016-11-24T13:11:32Z</dcterms:modified>
</cp:coreProperties>
</file>